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notesMasterIdLst>
    <p:notesMasterId r:id="rId22"/>
  </p:notesMasterIdLst>
  <p:sldIdLst>
    <p:sldId id="257" r:id="rId2"/>
    <p:sldId id="276" r:id="rId3"/>
    <p:sldId id="258" r:id="rId4"/>
    <p:sldId id="259" r:id="rId5"/>
    <p:sldId id="260" r:id="rId6"/>
    <p:sldId id="261" r:id="rId7"/>
    <p:sldId id="262" r:id="rId8"/>
    <p:sldId id="263" r:id="rId9"/>
    <p:sldId id="264" r:id="rId10"/>
    <p:sldId id="265" r:id="rId11"/>
    <p:sldId id="267" r:id="rId12"/>
    <p:sldId id="268" r:id="rId13"/>
    <p:sldId id="269" r:id="rId14"/>
    <p:sldId id="270" r:id="rId15"/>
    <p:sldId id="271" r:id="rId16"/>
    <p:sldId id="272" r:id="rId17"/>
    <p:sldId id="273" r:id="rId18"/>
    <p:sldId id="274" r:id="rId19"/>
    <p:sldId id="277"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B27C644-B8C7-42B0-830E-90E996912806}">
          <p14:sldIdLst>
            <p14:sldId id="257"/>
            <p14:sldId id="276"/>
            <p14:sldId id="258"/>
            <p14:sldId id="259"/>
            <p14:sldId id="260"/>
            <p14:sldId id="261"/>
            <p14:sldId id="262"/>
            <p14:sldId id="263"/>
            <p14:sldId id="264"/>
            <p14:sldId id="265"/>
            <p14:sldId id="267"/>
            <p14:sldId id="268"/>
            <p14:sldId id="269"/>
            <p14:sldId id="270"/>
            <p14:sldId id="271"/>
            <p14:sldId id="272"/>
            <p14:sldId id="273"/>
            <p14:sldId id="274"/>
            <p14:sldId id="277"/>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0" d="100"/>
          <a:sy n="100" d="100"/>
        </p:scale>
        <p:origin x="533"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ja M" userId="a1f79d45b8d2f608" providerId="LiveId" clId="{A3F3E0F5-5422-4758-A76C-0BBE0CCB511D}"/>
    <pc:docChg chg="undo redo custSel addSld delSld modSld addSection delSection modSection">
      <pc:chgData name="Raja M" userId="a1f79d45b8d2f608" providerId="LiveId" clId="{A3F3E0F5-5422-4758-A76C-0BBE0CCB511D}" dt="2021-12-12T14:20:17.815" v="5040" actId="123"/>
      <pc:docMkLst>
        <pc:docMk/>
      </pc:docMkLst>
      <pc:sldChg chg="modSp mod">
        <pc:chgData name="Raja M" userId="a1f79d45b8d2f608" providerId="LiveId" clId="{A3F3E0F5-5422-4758-A76C-0BBE0CCB511D}" dt="2021-12-08T07:46:02.954" v="3796" actId="313"/>
        <pc:sldMkLst>
          <pc:docMk/>
          <pc:sldMk cId="4043737824" sldId="257"/>
        </pc:sldMkLst>
        <pc:spChg chg="mod">
          <ac:chgData name="Raja M" userId="a1f79d45b8d2f608" providerId="LiveId" clId="{A3F3E0F5-5422-4758-A76C-0BBE0CCB511D}" dt="2021-12-08T07:46:02.954" v="3796" actId="313"/>
          <ac:spMkLst>
            <pc:docMk/>
            <pc:sldMk cId="4043737824" sldId="257"/>
            <ac:spMk id="3" creationId="{A8E9CFF2-3777-4FF4-A759-8491175B0B7C}"/>
          </ac:spMkLst>
        </pc:spChg>
      </pc:sldChg>
      <pc:sldChg chg="addSp modSp mod">
        <pc:chgData name="Raja M" userId="a1f79d45b8d2f608" providerId="LiveId" clId="{A3F3E0F5-5422-4758-A76C-0BBE0CCB511D}" dt="2021-12-12T14:16:57.336" v="5016" actId="14100"/>
        <pc:sldMkLst>
          <pc:docMk/>
          <pc:sldMk cId="2065808946" sldId="258"/>
        </pc:sldMkLst>
        <pc:spChg chg="mod">
          <ac:chgData name="Raja M" userId="a1f79d45b8d2f608" providerId="LiveId" clId="{A3F3E0F5-5422-4758-A76C-0BBE0CCB511D}" dt="2021-12-12T14:16:57.336" v="5016" actId="14100"/>
          <ac:spMkLst>
            <pc:docMk/>
            <pc:sldMk cId="2065808946" sldId="258"/>
            <ac:spMk id="4" creationId="{83DFC722-7521-4B97-875A-3669F979F0F4}"/>
          </ac:spMkLst>
        </pc:spChg>
        <pc:spChg chg="mod">
          <ac:chgData name="Raja M" userId="a1f79d45b8d2f608" providerId="LiveId" clId="{A3F3E0F5-5422-4758-A76C-0BBE0CCB511D}" dt="2021-12-08T07:05:11.602" v="3544" actId="20577"/>
          <ac:spMkLst>
            <pc:docMk/>
            <pc:sldMk cId="2065808946" sldId="258"/>
            <ac:spMk id="5" creationId="{003261B4-ECD1-4504-B1BC-71209ED7D31F}"/>
          </ac:spMkLst>
        </pc:spChg>
        <pc:picChg chg="add mod">
          <ac:chgData name="Raja M" userId="a1f79d45b8d2f608" providerId="LiveId" clId="{A3F3E0F5-5422-4758-A76C-0BBE0CCB511D}" dt="2021-12-06T23:38:00.159" v="4" actId="14100"/>
          <ac:picMkLst>
            <pc:docMk/>
            <pc:sldMk cId="2065808946" sldId="258"/>
            <ac:picMk id="7" creationId="{4D968A4C-97E3-4B75-BCEA-666751DA8BB8}"/>
          </ac:picMkLst>
        </pc:picChg>
      </pc:sldChg>
      <pc:sldChg chg="modSp mod modClrScheme chgLayout">
        <pc:chgData name="Raja M" userId="a1f79d45b8d2f608" providerId="LiveId" clId="{A3F3E0F5-5422-4758-A76C-0BBE0CCB511D}" dt="2021-12-12T14:17:04.082" v="5017" actId="123"/>
        <pc:sldMkLst>
          <pc:docMk/>
          <pc:sldMk cId="4034745037" sldId="259"/>
        </pc:sldMkLst>
        <pc:spChg chg="mod ord">
          <ac:chgData name="Raja M" userId="a1f79d45b8d2f608" providerId="LiveId" clId="{A3F3E0F5-5422-4758-A76C-0BBE0CCB511D}" dt="2021-12-06T23:50:17.304" v="189" actId="700"/>
          <ac:spMkLst>
            <pc:docMk/>
            <pc:sldMk cId="4034745037" sldId="259"/>
            <ac:spMk id="2" creationId="{E1C2C2DA-3125-47E0-8E80-B6C83D0D679B}"/>
          </ac:spMkLst>
        </pc:spChg>
        <pc:spChg chg="mod ord">
          <ac:chgData name="Raja M" userId="a1f79d45b8d2f608" providerId="LiveId" clId="{A3F3E0F5-5422-4758-A76C-0BBE0CCB511D}" dt="2021-12-12T14:17:04.082" v="5017" actId="123"/>
          <ac:spMkLst>
            <pc:docMk/>
            <pc:sldMk cId="4034745037" sldId="259"/>
            <ac:spMk id="3" creationId="{3ABB71DB-D631-4EB5-A076-A010F4A3BD50}"/>
          </ac:spMkLst>
        </pc:spChg>
      </pc:sldChg>
      <pc:sldChg chg="addSp delSp modSp new mod modClrScheme chgLayout">
        <pc:chgData name="Raja M" userId="a1f79d45b8d2f608" providerId="LiveId" clId="{A3F3E0F5-5422-4758-A76C-0BBE0CCB511D}" dt="2021-12-12T14:17:53.468" v="5019" actId="123"/>
        <pc:sldMkLst>
          <pc:docMk/>
          <pc:sldMk cId="601426359" sldId="260"/>
        </pc:sldMkLst>
        <pc:spChg chg="del">
          <ac:chgData name="Raja M" userId="a1f79d45b8d2f608" providerId="LiveId" clId="{A3F3E0F5-5422-4758-A76C-0BBE0CCB511D}" dt="2021-12-06T23:51:36.173" v="215" actId="700"/>
          <ac:spMkLst>
            <pc:docMk/>
            <pc:sldMk cId="601426359" sldId="260"/>
            <ac:spMk id="2" creationId="{371768EA-7CE7-4098-A496-AB8F83FD2016}"/>
          </ac:spMkLst>
        </pc:spChg>
        <pc:spChg chg="mod">
          <ac:chgData name="Raja M" userId="a1f79d45b8d2f608" providerId="LiveId" clId="{A3F3E0F5-5422-4758-A76C-0BBE0CCB511D}" dt="2021-12-12T14:16:27.711" v="5012" actId="2"/>
          <ac:spMkLst>
            <pc:docMk/>
            <pc:sldMk cId="601426359" sldId="260"/>
            <ac:spMk id="2" creationId="{9C2973E2-C225-4982-8E16-919F9AB41FA3}"/>
          </ac:spMkLst>
        </pc:spChg>
        <pc:spChg chg="del">
          <ac:chgData name="Raja M" userId="a1f79d45b8d2f608" providerId="LiveId" clId="{A3F3E0F5-5422-4758-A76C-0BBE0CCB511D}" dt="2021-12-06T23:51:36.173" v="215" actId="700"/>
          <ac:spMkLst>
            <pc:docMk/>
            <pc:sldMk cId="601426359" sldId="260"/>
            <ac:spMk id="3" creationId="{0CB104AD-83F9-4C9B-A943-73B30F9B85BA}"/>
          </ac:spMkLst>
        </pc:spChg>
        <pc:spChg chg="add mod">
          <ac:chgData name="Raja M" userId="a1f79d45b8d2f608" providerId="LiveId" clId="{A3F3E0F5-5422-4758-A76C-0BBE0CCB511D}" dt="2021-12-06T23:52:31.851" v="233" actId="14100"/>
          <ac:spMkLst>
            <pc:docMk/>
            <pc:sldMk cId="601426359" sldId="260"/>
            <ac:spMk id="4" creationId="{8E9B23C3-5707-4D97-8367-13FCED736C4C}"/>
          </ac:spMkLst>
        </pc:spChg>
        <pc:spChg chg="add del mod">
          <ac:chgData name="Raja M" userId="a1f79d45b8d2f608" providerId="LiveId" clId="{A3F3E0F5-5422-4758-A76C-0BBE0CCB511D}" dt="2021-12-06T23:53:55.794" v="237"/>
          <ac:spMkLst>
            <pc:docMk/>
            <pc:sldMk cId="601426359" sldId="260"/>
            <ac:spMk id="5" creationId="{5FE93083-A750-43B8-8C19-BE8AFABA27B4}"/>
          </ac:spMkLst>
        </pc:spChg>
        <pc:spChg chg="add mod">
          <ac:chgData name="Raja M" userId="a1f79d45b8d2f608" providerId="LiveId" clId="{A3F3E0F5-5422-4758-A76C-0BBE0CCB511D}" dt="2021-12-12T14:17:48.568" v="5018" actId="123"/>
          <ac:spMkLst>
            <pc:docMk/>
            <pc:sldMk cId="601426359" sldId="260"/>
            <ac:spMk id="8" creationId="{0969CA9D-BC50-4272-8CBB-6DAF27661EF6}"/>
          </ac:spMkLst>
        </pc:spChg>
        <pc:spChg chg="add mod">
          <ac:chgData name="Raja M" userId="a1f79d45b8d2f608" providerId="LiveId" clId="{A3F3E0F5-5422-4758-A76C-0BBE0CCB511D}" dt="2021-12-12T14:17:53.468" v="5019" actId="123"/>
          <ac:spMkLst>
            <pc:docMk/>
            <pc:sldMk cId="601426359" sldId="260"/>
            <ac:spMk id="9" creationId="{A07E7854-6F7F-477C-8F5E-4D501BED959C}"/>
          </ac:spMkLst>
        </pc:spChg>
        <pc:picChg chg="add mod">
          <ac:chgData name="Raja M" userId="a1f79d45b8d2f608" providerId="LiveId" clId="{A3F3E0F5-5422-4758-A76C-0BBE0CCB511D}" dt="2021-12-06T23:54:12.714" v="239" actId="1076"/>
          <ac:picMkLst>
            <pc:docMk/>
            <pc:sldMk cId="601426359" sldId="260"/>
            <ac:picMk id="7" creationId="{ADA235A7-1E3C-45EB-8F0C-721805C62535}"/>
          </ac:picMkLst>
        </pc:picChg>
      </pc:sldChg>
      <pc:sldChg chg="addSp delSp modSp new del mod modClrScheme chgLayout">
        <pc:chgData name="Raja M" userId="a1f79d45b8d2f608" providerId="LiveId" clId="{A3F3E0F5-5422-4758-A76C-0BBE0CCB511D}" dt="2021-12-06T23:50:02.416" v="187" actId="680"/>
        <pc:sldMkLst>
          <pc:docMk/>
          <pc:sldMk cId="1636384913" sldId="260"/>
        </pc:sldMkLst>
        <pc:spChg chg="mod ord">
          <ac:chgData name="Raja M" userId="a1f79d45b8d2f608" providerId="LiveId" clId="{A3F3E0F5-5422-4758-A76C-0BBE0CCB511D}" dt="2021-12-06T23:50:01.570" v="186" actId="20577"/>
          <ac:spMkLst>
            <pc:docMk/>
            <pc:sldMk cId="1636384913" sldId="260"/>
            <ac:spMk id="2" creationId="{D6627018-29F3-480B-8BCD-389832587F2B}"/>
          </ac:spMkLst>
        </pc:spChg>
        <pc:spChg chg="add del mod">
          <ac:chgData name="Raja M" userId="a1f79d45b8d2f608" providerId="LiveId" clId="{A3F3E0F5-5422-4758-A76C-0BBE0CCB511D}" dt="2021-12-06T23:50:01.241" v="185" actId="1076"/>
          <ac:spMkLst>
            <pc:docMk/>
            <pc:sldMk cId="1636384913" sldId="260"/>
            <ac:spMk id="3" creationId="{07605DEF-92DA-4271-9739-9C66B44CA35D}"/>
          </ac:spMkLst>
        </pc:spChg>
      </pc:sldChg>
      <pc:sldChg chg="new del">
        <pc:chgData name="Raja M" userId="a1f79d45b8d2f608" providerId="LiveId" clId="{A3F3E0F5-5422-4758-A76C-0BBE0CCB511D}" dt="2021-12-06T23:50:24.162" v="191" actId="680"/>
        <pc:sldMkLst>
          <pc:docMk/>
          <pc:sldMk cId="1744690130" sldId="260"/>
        </pc:sldMkLst>
      </pc:sldChg>
      <pc:sldChg chg="addSp modSp new mod">
        <pc:chgData name="Raja M" userId="a1f79d45b8d2f608" providerId="LiveId" clId="{A3F3E0F5-5422-4758-A76C-0BBE0CCB511D}" dt="2021-12-12T14:18:04.476" v="5020" actId="123"/>
        <pc:sldMkLst>
          <pc:docMk/>
          <pc:sldMk cId="1694000549" sldId="261"/>
        </pc:sldMkLst>
        <pc:spChg chg="add mod">
          <ac:chgData name="Raja M" userId="a1f79d45b8d2f608" providerId="LiveId" clId="{A3F3E0F5-5422-4758-A76C-0BBE0CCB511D}" dt="2021-12-12T14:18:04.476" v="5020" actId="123"/>
          <ac:spMkLst>
            <pc:docMk/>
            <pc:sldMk cId="1694000549" sldId="261"/>
            <ac:spMk id="2" creationId="{8CDE4742-9BDC-4482-A114-766F54F04C52}"/>
          </ac:spMkLst>
        </pc:spChg>
        <pc:spChg chg="add mod">
          <ac:chgData name="Raja M" userId="a1f79d45b8d2f608" providerId="LiveId" clId="{A3F3E0F5-5422-4758-A76C-0BBE0CCB511D}" dt="2021-12-07T00:17:08.565" v="387" actId="20577"/>
          <ac:spMkLst>
            <pc:docMk/>
            <pc:sldMk cId="1694000549" sldId="261"/>
            <ac:spMk id="5" creationId="{A6DEA608-8B85-4B10-91EE-71B1B9B63CA1}"/>
          </ac:spMkLst>
        </pc:spChg>
        <pc:picChg chg="add mod">
          <ac:chgData name="Raja M" userId="a1f79d45b8d2f608" providerId="LiveId" clId="{A3F3E0F5-5422-4758-A76C-0BBE0CCB511D}" dt="2021-12-08T05:22:21.067" v="3291" actId="14100"/>
          <ac:picMkLst>
            <pc:docMk/>
            <pc:sldMk cId="1694000549" sldId="261"/>
            <ac:picMk id="4" creationId="{DACF4A2E-9B83-480A-BAC8-138456536248}"/>
          </ac:picMkLst>
        </pc:picChg>
      </pc:sldChg>
      <pc:sldChg chg="addSp delSp modSp new mod">
        <pc:chgData name="Raja M" userId="a1f79d45b8d2f608" providerId="LiveId" clId="{A3F3E0F5-5422-4758-A76C-0BBE0CCB511D}" dt="2021-12-12T14:18:11.952" v="5021" actId="123"/>
        <pc:sldMkLst>
          <pc:docMk/>
          <pc:sldMk cId="1873853746" sldId="262"/>
        </pc:sldMkLst>
        <pc:spChg chg="add mod">
          <ac:chgData name="Raja M" userId="a1f79d45b8d2f608" providerId="LiveId" clId="{A3F3E0F5-5422-4758-A76C-0BBE0CCB511D}" dt="2021-12-07T17:42:09.832" v="2556" actId="20577"/>
          <ac:spMkLst>
            <pc:docMk/>
            <pc:sldMk cId="1873853746" sldId="262"/>
            <ac:spMk id="2" creationId="{21113CF1-2354-4CAD-973C-E25DD4C05F1D}"/>
          </ac:spMkLst>
        </pc:spChg>
        <pc:spChg chg="add del mod">
          <ac:chgData name="Raja M" userId="a1f79d45b8d2f608" providerId="LiveId" clId="{A3F3E0F5-5422-4758-A76C-0BBE0CCB511D}" dt="2021-12-07T00:21:41.019" v="421"/>
          <ac:spMkLst>
            <pc:docMk/>
            <pc:sldMk cId="1873853746" sldId="262"/>
            <ac:spMk id="3" creationId="{20C75709-A9BC-411A-8D3E-0C2685121062}"/>
          </ac:spMkLst>
        </pc:spChg>
        <pc:spChg chg="add mod">
          <ac:chgData name="Raja M" userId="a1f79d45b8d2f608" providerId="LiveId" clId="{A3F3E0F5-5422-4758-A76C-0BBE0CCB511D}" dt="2021-12-12T14:18:11.952" v="5021" actId="123"/>
          <ac:spMkLst>
            <pc:docMk/>
            <pc:sldMk cId="1873853746" sldId="262"/>
            <ac:spMk id="6" creationId="{9C3B63DE-EE5C-4EDA-88A3-205FBE105FE6}"/>
          </ac:spMkLst>
        </pc:spChg>
        <pc:picChg chg="add mod">
          <ac:chgData name="Raja M" userId="a1f79d45b8d2f608" providerId="LiveId" clId="{A3F3E0F5-5422-4758-A76C-0BBE0CCB511D}" dt="2021-12-08T07:20:21.526" v="3553" actId="14100"/>
          <ac:picMkLst>
            <pc:docMk/>
            <pc:sldMk cId="1873853746" sldId="262"/>
            <ac:picMk id="5" creationId="{81D5FEDC-F193-473E-AEF2-6CB630A32979}"/>
          </ac:picMkLst>
        </pc:picChg>
      </pc:sldChg>
      <pc:sldChg chg="modSp add mod">
        <pc:chgData name="Raja M" userId="a1f79d45b8d2f608" providerId="LiveId" clId="{A3F3E0F5-5422-4758-A76C-0BBE0CCB511D}" dt="2021-12-12T14:18:19.285" v="5022" actId="123"/>
        <pc:sldMkLst>
          <pc:docMk/>
          <pc:sldMk cId="2926113247" sldId="263"/>
        </pc:sldMkLst>
        <pc:spChg chg="mod">
          <ac:chgData name="Raja M" userId="a1f79d45b8d2f608" providerId="LiveId" clId="{A3F3E0F5-5422-4758-A76C-0BBE0CCB511D}" dt="2021-12-07T17:42:26.010" v="2574" actId="20577"/>
          <ac:spMkLst>
            <pc:docMk/>
            <pc:sldMk cId="2926113247" sldId="263"/>
            <ac:spMk id="2" creationId="{21113CF1-2354-4CAD-973C-E25DD4C05F1D}"/>
          </ac:spMkLst>
        </pc:spChg>
        <pc:spChg chg="mod">
          <ac:chgData name="Raja M" userId="a1f79d45b8d2f608" providerId="LiveId" clId="{A3F3E0F5-5422-4758-A76C-0BBE0CCB511D}" dt="2021-12-12T14:18:19.285" v="5022" actId="123"/>
          <ac:spMkLst>
            <pc:docMk/>
            <pc:sldMk cId="2926113247" sldId="263"/>
            <ac:spMk id="6" creationId="{9C3B63DE-EE5C-4EDA-88A3-205FBE105FE6}"/>
          </ac:spMkLst>
        </pc:spChg>
        <pc:picChg chg="mod">
          <ac:chgData name="Raja M" userId="a1f79d45b8d2f608" providerId="LiveId" clId="{A3F3E0F5-5422-4758-A76C-0BBE0CCB511D}" dt="2021-12-08T07:20:52.301" v="3556" actId="14100"/>
          <ac:picMkLst>
            <pc:docMk/>
            <pc:sldMk cId="2926113247" sldId="263"/>
            <ac:picMk id="5" creationId="{81D5FEDC-F193-473E-AEF2-6CB630A32979}"/>
          </ac:picMkLst>
        </pc:picChg>
      </pc:sldChg>
      <pc:sldChg chg="addSp modSp add mod">
        <pc:chgData name="Raja M" userId="a1f79d45b8d2f608" providerId="LiveId" clId="{A3F3E0F5-5422-4758-A76C-0BBE0CCB511D}" dt="2021-12-12T14:18:27.722" v="5023" actId="123"/>
        <pc:sldMkLst>
          <pc:docMk/>
          <pc:sldMk cId="3144092382" sldId="264"/>
        </pc:sldMkLst>
        <pc:spChg chg="mod">
          <ac:chgData name="Raja M" userId="a1f79d45b8d2f608" providerId="LiveId" clId="{A3F3E0F5-5422-4758-A76C-0BBE0CCB511D}" dt="2021-12-07T17:43:22.898" v="2630" actId="20577"/>
          <ac:spMkLst>
            <pc:docMk/>
            <pc:sldMk cId="3144092382" sldId="264"/>
            <ac:spMk id="2" creationId="{21113CF1-2354-4CAD-973C-E25DD4C05F1D}"/>
          </ac:spMkLst>
        </pc:spChg>
        <pc:spChg chg="add mod">
          <ac:chgData name="Raja M" userId="a1f79d45b8d2f608" providerId="LiveId" clId="{A3F3E0F5-5422-4758-A76C-0BBE0CCB511D}" dt="2021-12-12T14:18:27.722" v="5023" actId="123"/>
          <ac:spMkLst>
            <pc:docMk/>
            <pc:sldMk cId="3144092382" sldId="264"/>
            <ac:spMk id="3" creationId="{94446B11-D741-428C-AAB7-47BA4917CC72}"/>
          </ac:spMkLst>
        </pc:spChg>
        <pc:spChg chg="mod">
          <ac:chgData name="Raja M" userId="a1f79d45b8d2f608" providerId="LiveId" clId="{A3F3E0F5-5422-4758-A76C-0BBE0CCB511D}" dt="2021-12-07T01:00:44.419" v="1148" actId="255"/>
          <ac:spMkLst>
            <pc:docMk/>
            <pc:sldMk cId="3144092382" sldId="264"/>
            <ac:spMk id="6" creationId="{9C3B63DE-EE5C-4EDA-88A3-205FBE105FE6}"/>
          </ac:spMkLst>
        </pc:spChg>
        <pc:picChg chg="mod">
          <ac:chgData name="Raja M" userId="a1f79d45b8d2f608" providerId="LiveId" clId="{A3F3E0F5-5422-4758-A76C-0BBE0CCB511D}" dt="2021-12-10T15:41:14.456" v="4469" actId="14100"/>
          <ac:picMkLst>
            <pc:docMk/>
            <pc:sldMk cId="3144092382" sldId="264"/>
            <ac:picMk id="5" creationId="{81D5FEDC-F193-473E-AEF2-6CB630A32979}"/>
          </ac:picMkLst>
        </pc:picChg>
      </pc:sldChg>
      <pc:sldChg chg="delSp modSp add mod">
        <pc:chgData name="Raja M" userId="a1f79d45b8d2f608" providerId="LiveId" clId="{A3F3E0F5-5422-4758-A76C-0BBE0CCB511D}" dt="2021-12-12T14:18:34.176" v="5024" actId="123"/>
        <pc:sldMkLst>
          <pc:docMk/>
          <pc:sldMk cId="2103758307" sldId="265"/>
        </pc:sldMkLst>
        <pc:spChg chg="mod">
          <ac:chgData name="Raja M" userId="a1f79d45b8d2f608" providerId="LiveId" clId="{A3F3E0F5-5422-4758-A76C-0BBE0CCB511D}" dt="2021-12-07T17:43:45.233" v="2644" actId="20577"/>
          <ac:spMkLst>
            <pc:docMk/>
            <pc:sldMk cId="2103758307" sldId="265"/>
            <ac:spMk id="2" creationId="{21113CF1-2354-4CAD-973C-E25DD4C05F1D}"/>
          </ac:spMkLst>
        </pc:spChg>
        <pc:spChg chg="del mod">
          <ac:chgData name="Raja M" userId="a1f79d45b8d2f608" providerId="LiveId" clId="{A3F3E0F5-5422-4758-A76C-0BBE0CCB511D}" dt="2021-12-07T01:24:31.425" v="1883" actId="478"/>
          <ac:spMkLst>
            <pc:docMk/>
            <pc:sldMk cId="2103758307" sldId="265"/>
            <ac:spMk id="3" creationId="{94446B11-D741-428C-AAB7-47BA4917CC72}"/>
          </ac:spMkLst>
        </pc:spChg>
        <pc:spChg chg="mod">
          <ac:chgData name="Raja M" userId="a1f79d45b8d2f608" providerId="LiveId" clId="{A3F3E0F5-5422-4758-A76C-0BBE0CCB511D}" dt="2021-12-12T14:18:34.176" v="5024" actId="123"/>
          <ac:spMkLst>
            <pc:docMk/>
            <pc:sldMk cId="2103758307" sldId="265"/>
            <ac:spMk id="6" creationId="{9C3B63DE-EE5C-4EDA-88A3-205FBE105FE6}"/>
          </ac:spMkLst>
        </pc:spChg>
        <pc:picChg chg="mod">
          <ac:chgData name="Raja M" userId="a1f79d45b8d2f608" providerId="LiveId" clId="{A3F3E0F5-5422-4758-A76C-0BBE0CCB511D}" dt="2021-12-08T07:22:09.566" v="3567" actId="14100"/>
          <ac:picMkLst>
            <pc:docMk/>
            <pc:sldMk cId="2103758307" sldId="265"/>
            <ac:picMk id="5" creationId="{81D5FEDC-F193-473E-AEF2-6CB630A32979}"/>
          </ac:picMkLst>
        </pc:picChg>
      </pc:sldChg>
      <pc:sldChg chg="new del">
        <pc:chgData name="Raja M" userId="a1f79d45b8d2f608" providerId="LiveId" clId="{A3F3E0F5-5422-4758-A76C-0BBE0CCB511D}" dt="2021-12-07T01:33:42.339" v="2379" actId="47"/>
        <pc:sldMkLst>
          <pc:docMk/>
          <pc:sldMk cId="2310664262" sldId="266"/>
        </pc:sldMkLst>
      </pc:sldChg>
      <pc:sldChg chg="addSp delSp modSp add mod">
        <pc:chgData name="Raja M" userId="a1f79d45b8d2f608" providerId="LiveId" clId="{A3F3E0F5-5422-4758-A76C-0BBE0CCB511D}" dt="2021-12-12T14:18:46.865" v="5026" actId="14100"/>
        <pc:sldMkLst>
          <pc:docMk/>
          <pc:sldMk cId="1298106231" sldId="267"/>
        </pc:sldMkLst>
        <pc:spChg chg="mod">
          <ac:chgData name="Raja M" userId="a1f79d45b8d2f608" providerId="LiveId" clId="{A3F3E0F5-5422-4758-A76C-0BBE0CCB511D}" dt="2021-12-07T01:33:02.968" v="2374" actId="1076"/>
          <ac:spMkLst>
            <pc:docMk/>
            <pc:sldMk cId="1298106231" sldId="267"/>
            <ac:spMk id="2" creationId="{21113CF1-2354-4CAD-973C-E25DD4C05F1D}"/>
          </ac:spMkLst>
        </pc:spChg>
        <pc:spChg chg="mod">
          <ac:chgData name="Raja M" userId="a1f79d45b8d2f608" providerId="LiveId" clId="{A3F3E0F5-5422-4758-A76C-0BBE0CCB511D}" dt="2021-12-12T14:18:46.865" v="5026" actId="14100"/>
          <ac:spMkLst>
            <pc:docMk/>
            <pc:sldMk cId="1298106231" sldId="267"/>
            <ac:spMk id="6" creationId="{9C3B63DE-EE5C-4EDA-88A3-205FBE105FE6}"/>
          </ac:spMkLst>
        </pc:spChg>
        <pc:picChg chg="add del mod">
          <ac:chgData name="Raja M" userId="a1f79d45b8d2f608" providerId="LiveId" clId="{A3F3E0F5-5422-4758-A76C-0BBE0CCB511D}" dt="2021-12-07T01:31:38.274" v="2366" actId="478"/>
          <ac:picMkLst>
            <pc:docMk/>
            <pc:sldMk cId="1298106231" sldId="267"/>
            <ac:picMk id="4" creationId="{72119E2A-2424-4AEE-AEB8-D77C2FAB2144}"/>
          </ac:picMkLst>
        </pc:picChg>
        <pc:picChg chg="del">
          <ac:chgData name="Raja M" userId="a1f79d45b8d2f608" providerId="LiveId" clId="{A3F3E0F5-5422-4758-A76C-0BBE0CCB511D}" dt="2021-12-07T01:28:22.343" v="2147" actId="478"/>
          <ac:picMkLst>
            <pc:docMk/>
            <pc:sldMk cId="1298106231" sldId="267"/>
            <ac:picMk id="5" creationId="{81D5FEDC-F193-473E-AEF2-6CB630A32979}"/>
          </ac:picMkLst>
        </pc:picChg>
        <pc:picChg chg="add del mod">
          <ac:chgData name="Raja M" userId="a1f79d45b8d2f608" providerId="LiveId" clId="{A3F3E0F5-5422-4758-A76C-0BBE0CCB511D}" dt="2021-12-07T17:45:21.287" v="2761" actId="21"/>
          <ac:picMkLst>
            <pc:docMk/>
            <pc:sldMk cId="1298106231" sldId="267"/>
            <ac:picMk id="8" creationId="{7C7ADAD4-DCC1-47FD-82F3-7449AD8B12F9}"/>
          </ac:picMkLst>
        </pc:picChg>
        <pc:picChg chg="add mod">
          <ac:chgData name="Raja M" userId="a1f79d45b8d2f608" providerId="LiveId" clId="{A3F3E0F5-5422-4758-A76C-0BBE0CCB511D}" dt="2021-12-08T07:39:48.567" v="3714" actId="14100"/>
          <ac:picMkLst>
            <pc:docMk/>
            <pc:sldMk cId="1298106231" sldId="267"/>
            <ac:picMk id="10" creationId="{8D656266-726D-4A83-8CC2-8AF57F1F75B1}"/>
          </ac:picMkLst>
        </pc:picChg>
      </pc:sldChg>
      <pc:sldChg chg="addSp delSp modSp add mod">
        <pc:chgData name="Raja M" userId="a1f79d45b8d2f608" providerId="LiveId" clId="{A3F3E0F5-5422-4758-A76C-0BBE0CCB511D}" dt="2021-12-12T14:18:58.289" v="5028" actId="14100"/>
        <pc:sldMkLst>
          <pc:docMk/>
          <pc:sldMk cId="775430061" sldId="268"/>
        </pc:sldMkLst>
        <pc:spChg chg="mod">
          <ac:chgData name="Raja M" userId="a1f79d45b8d2f608" providerId="LiveId" clId="{A3F3E0F5-5422-4758-A76C-0BBE0CCB511D}" dt="2021-12-12T14:18:58.289" v="5028" actId="14100"/>
          <ac:spMkLst>
            <pc:docMk/>
            <pc:sldMk cId="775430061" sldId="268"/>
            <ac:spMk id="6" creationId="{9C3B63DE-EE5C-4EDA-88A3-205FBE105FE6}"/>
          </ac:spMkLst>
        </pc:spChg>
        <pc:picChg chg="add mod">
          <ac:chgData name="Raja M" userId="a1f79d45b8d2f608" providerId="LiveId" clId="{A3F3E0F5-5422-4758-A76C-0BBE0CCB511D}" dt="2021-12-08T07:23:12.186" v="3576" actId="14100"/>
          <ac:picMkLst>
            <pc:docMk/>
            <pc:sldMk cId="775430061" sldId="268"/>
            <ac:picMk id="5" creationId="{F887FFCA-D7AB-4268-82ED-0D7AAA27CE01}"/>
          </ac:picMkLst>
        </pc:picChg>
        <pc:picChg chg="del">
          <ac:chgData name="Raja M" userId="a1f79d45b8d2f608" providerId="LiveId" clId="{A3F3E0F5-5422-4758-A76C-0BBE0CCB511D}" dt="2021-12-07T01:34:01.079" v="2381" actId="478"/>
          <ac:picMkLst>
            <pc:docMk/>
            <pc:sldMk cId="775430061" sldId="268"/>
            <ac:picMk id="8" creationId="{7C7ADAD4-DCC1-47FD-82F3-7449AD8B12F9}"/>
          </ac:picMkLst>
        </pc:picChg>
        <pc:picChg chg="mod">
          <ac:chgData name="Raja M" userId="a1f79d45b8d2f608" providerId="LiveId" clId="{A3F3E0F5-5422-4758-A76C-0BBE0CCB511D}" dt="2021-12-08T07:40:18.267" v="3720" actId="14100"/>
          <ac:picMkLst>
            <pc:docMk/>
            <pc:sldMk cId="775430061" sldId="268"/>
            <ac:picMk id="10" creationId="{8D656266-726D-4A83-8CC2-8AF57F1F75B1}"/>
          </ac:picMkLst>
        </pc:picChg>
      </pc:sldChg>
      <pc:sldChg chg="addSp delSp modSp add mod">
        <pc:chgData name="Raja M" userId="a1f79d45b8d2f608" providerId="LiveId" clId="{A3F3E0F5-5422-4758-A76C-0BBE0CCB511D}" dt="2021-12-12T14:19:10.092" v="5030" actId="123"/>
        <pc:sldMkLst>
          <pc:docMk/>
          <pc:sldMk cId="1502186823" sldId="269"/>
        </pc:sldMkLst>
        <pc:spChg chg="mod">
          <ac:chgData name="Raja M" userId="a1f79d45b8d2f608" providerId="LiveId" clId="{A3F3E0F5-5422-4758-A76C-0BBE0CCB511D}" dt="2021-12-07T17:46:14.051" v="2797" actId="20577"/>
          <ac:spMkLst>
            <pc:docMk/>
            <pc:sldMk cId="1502186823" sldId="269"/>
            <ac:spMk id="2" creationId="{21113CF1-2354-4CAD-973C-E25DD4C05F1D}"/>
          </ac:spMkLst>
        </pc:spChg>
        <pc:spChg chg="mod">
          <ac:chgData name="Raja M" userId="a1f79d45b8d2f608" providerId="LiveId" clId="{A3F3E0F5-5422-4758-A76C-0BBE0CCB511D}" dt="2021-12-12T14:19:10.092" v="5030" actId="123"/>
          <ac:spMkLst>
            <pc:docMk/>
            <pc:sldMk cId="1502186823" sldId="269"/>
            <ac:spMk id="6" creationId="{9C3B63DE-EE5C-4EDA-88A3-205FBE105FE6}"/>
          </ac:spMkLst>
        </pc:spChg>
        <pc:spChg chg="add mod">
          <ac:chgData name="Raja M" userId="a1f79d45b8d2f608" providerId="LiveId" clId="{A3F3E0F5-5422-4758-A76C-0BBE0CCB511D}" dt="2021-12-12T14:19:05.691" v="5029" actId="123"/>
          <ac:spMkLst>
            <pc:docMk/>
            <pc:sldMk cId="1502186823" sldId="269"/>
            <ac:spMk id="7" creationId="{949296C4-F846-4A2E-8562-F5F2980BB83B}"/>
          </ac:spMkLst>
        </pc:spChg>
        <pc:picChg chg="add mod">
          <ac:chgData name="Raja M" userId="a1f79d45b8d2f608" providerId="LiveId" clId="{A3F3E0F5-5422-4758-A76C-0BBE0CCB511D}" dt="2021-12-07T17:55:01.932" v="2991" actId="14100"/>
          <ac:picMkLst>
            <pc:docMk/>
            <pc:sldMk cId="1502186823" sldId="269"/>
            <ac:picMk id="4" creationId="{AA1757AF-3380-46A5-BB58-DAC5CA4A2C1D}"/>
          </ac:picMkLst>
        </pc:picChg>
        <pc:picChg chg="del">
          <ac:chgData name="Raja M" userId="a1f79d45b8d2f608" providerId="LiveId" clId="{A3F3E0F5-5422-4758-A76C-0BBE0CCB511D}" dt="2021-12-07T17:46:16.915" v="2798" actId="478"/>
          <ac:picMkLst>
            <pc:docMk/>
            <pc:sldMk cId="1502186823" sldId="269"/>
            <ac:picMk id="5" creationId="{F887FFCA-D7AB-4268-82ED-0D7AAA27CE01}"/>
          </ac:picMkLst>
        </pc:picChg>
        <pc:picChg chg="del">
          <ac:chgData name="Raja M" userId="a1f79d45b8d2f608" providerId="LiveId" clId="{A3F3E0F5-5422-4758-A76C-0BBE0CCB511D}" dt="2021-12-07T17:45:52.208" v="2765" actId="478"/>
          <ac:picMkLst>
            <pc:docMk/>
            <pc:sldMk cId="1502186823" sldId="269"/>
            <ac:picMk id="10" creationId="{8D656266-726D-4A83-8CC2-8AF57F1F75B1}"/>
          </ac:picMkLst>
        </pc:picChg>
      </pc:sldChg>
      <pc:sldChg chg="addSp delSp modSp add mod">
        <pc:chgData name="Raja M" userId="a1f79d45b8d2f608" providerId="LiveId" clId="{A3F3E0F5-5422-4758-A76C-0BBE0CCB511D}" dt="2021-12-12T14:19:26.187" v="5032" actId="14100"/>
        <pc:sldMkLst>
          <pc:docMk/>
          <pc:sldMk cId="323699249" sldId="270"/>
        </pc:sldMkLst>
        <pc:spChg chg="mod">
          <ac:chgData name="Raja M" userId="a1f79d45b8d2f608" providerId="LiveId" clId="{A3F3E0F5-5422-4758-A76C-0BBE0CCB511D}" dt="2021-12-07T18:07:02.300" v="3182" actId="1076"/>
          <ac:spMkLst>
            <pc:docMk/>
            <pc:sldMk cId="323699249" sldId="270"/>
            <ac:spMk id="2" creationId="{21113CF1-2354-4CAD-973C-E25DD4C05F1D}"/>
          </ac:spMkLst>
        </pc:spChg>
        <pc:spChg chg="mod">
          <ac:chgData name="Raja M" userId="a1f79d45b8d2f608" providerId="LiveId" clId="{A3F3E0F5-5422-4758-A76C-0BBE0CCB511D}" dt="2021-12-12T14:19:26.187" v="5032" actId="14100"/>
          <ac:spMkLst>
            <pc:docMk/>
            <pc:sldMk cId="323699249" sldId="270"/>
            <ac:spMk id="6" creationId="{9C3B63DE-EE5C-4EDA-88A3-205FBE105FE6}"/>
          </ac:spMkLst>
        </pc:spChg>
        <pc:spChg chg="del">
          <ac:chgData name="Raja M" userId="a1f79d45b8d2f608" providerId="LiveId" clId="{A3F3E0F5-5422-4758-A76C-0BBE0CCB511D}" dt="2021-12-07T18:00:23.132" v="3123" actId="478"/>
          <ac:spMkLst>
            <pc:docMk/>
            <pc:sldMk cId="323699249" sldId="270"/>
            <ac:spMk id="7" creationId="{949296C4-F846-4A2E-8562-F5F2980BB83B}"/>
          </ac:spMkLst>
        </pc:spChg>
        <pc:picChg chg="del mod">
          <ac:chgData name="Raja M" userId="a1f79d45b8d2f608" providerId="LiveId" clId="{A3F3E0F5-5422-4758-A76C-0BBE0CCB511D}" dt="2021-12-07T18:00:18.749" v="3122" actId="478"/>
          <ac:picMkLst>
            <pc:docMk/>
            <pc:sldMk cId="323699249" sldId="270"/>
            <ac:picMk id="4" creationId="{AA1757AF-3380-46A5-BB58-DAC5CA4A2C1D}"/>
          </ac:picMkLst>
        </pc:picChg>
        <pc:picChg chg="add mod">
          <ac:chgData name="Raja M" userId="a1f79d45b8d2f608" providerId="LiveId" clId="{A3F3E0F5-5422-4758-A76C-0BBE0CCB511D}" dt="2021-12-08T07:44:05.521" v="3762" actId="14826"/>
          <ac:picMkLst>
            <pc:docMk/>
            <pc:sldMk cId="323699249" sldId="270"/>
            <ac:picMk id="5" creationId="{2BA71BC1-F709-4474-A170-D1ACF903FEFA}"/>
          </ac:picMkLst>
        </pc:picChg>
      </pc:sldChg>
      <pc:sldChg chg="modSp add mod">
        <pc:chgData name="Raja M" userId="a1f79d45b8d2f608" providerId="LiveId" clId="{A3F3E0F5-5422-4758-A76C-0BBE0CCB511D}" dt="2021-12-12T14:19:43.997" v="5034" actId="14100"/>
        <pc:sldMkLst>
          <pc:docMk/>
          <pc:sldMk cId="600584645" sldId="271"/>
        </pc:sldMkLst>
        <pc:spChg chg="mod">
          <ac:chgData name="Raja M" userId="a1f79d45b8d2f608" providerId="LiveId" clId="{A3F3E0F5-5422-4758-A76C-0BBE0CCB511D}" dt="2021-12-07T18:07:37.631" v="3232" actId="20577"/>
          <ac:spMkLst>
            <pc:docMk/>
            <pc:sldMk cId="600584645" sldId="271"/>
            <ac:spMk id="2" creationId="{21113CF1-2354-4CAD-973C-E25DD4C05F1D}"/>
          </ac:spMkLst>
        </pc:spChg>
        <pc:spChg chg="mod">
          <ac:chgData name="Raja M" userId="a1f79d45b8d2f608" providerId="LiveId" clId="{A3F3E0F5-5422-4758-A76C-0BBE0CCB511D}" dt="2021-12-12T14:19:43.997" v="5034" actId="14100"/>
          <ac:spMkLst>
            <pc:docMk/>
            <pc:sldMk cId="600584645" sldId="271"/>
            <ac:spMk id="6" creationId="{9C3B63DE-EE5C-4EDA-88A3-205FBE105FE6}"/>
          </ac:spMkLst>
        </pc:spChg>
        <pc:picChg chg="mod">
          <ac:chgData name="Raja M" userId="a1f79d45b8d2f608" providerId="LiveId" clId="{A3F3E0F5-5422-4758-A76C-0BBE0CCB511D}" dt="2021-12-08T07:44:18.951" v="3763" actId="14826"/>
          <ac:picMkLst>
            <pc:docMk/>
            <pc:sldMk cId="600584645" sldId="271"/>
            <ac:picMk id="5" creationId="{2BA71BC1-F709-4474-A170-D1ACF903FEFA}"/>
          </ac:picMkLst>
        </pc:picChg>
      </pc:sldChg>
      <pc:sldChg chg="modSp add mod">
        <pc:chgData name="Raja M" userId="a1f79d45b8d2f608" providerId="LiveId" clId="{A3F3E0F5-5422-4758-A76C-0BBE0CCB511D}" dt="2021-12-12T14:19:55.749" v="5036" actId="14100"/>
        <pc:sldMkLst>
          <pc:docMk/>
          <pc:sldMk cId="4023127653" sldId="272"/>
        </pc:sldMkLst>
        <pc:spChg chg="mod">
          <ac:chgData name="Raja M" userId="a1f79d45b8d2f608" providerId="LiveId" clId="{A3F3E0F5-5422-4758-A76C-0BBE0CCB511D}" dt="2021-12-07T18:08:05.065" v="3251" actId="20577"/>
          <ac:spMkLst>
            <pc:docMk/>
            <pc:sldMk cId="4023127653" sldId="272"/>
            <ac:spMk id="2" creationId="{21113CF1-2354-4CAD-973C-E25DD4C05F1D}"/>
          </ac:spMkLst>
        </pc:spChg>
        <pc:spChg chg="mod">
          <ac:chgData name="Raja M" userId="a1f79d45b8d2f608" providerId="LiveId" clId="{A3F3E0F5-5422-4758-A76C-0BBE0CCB511D}" dt="2021-12-12T14:19:55.749" v="5036" actId="14100"/>
          <ac:spMkLst>
            <pc:docMk/>
            <pc:sldMk cId="4023127653" sldId="272"/>
            <ac:spMk id="6" creationId="{9C3B63DE-EE5C-4EDA-88A3-205FBE105FE6}"/>
          </ac:spMkLst>
        </pc:spChg>
        <pc:picChg chg="mod">
          <ac:chgData name="Raja M" userId="a1f79d45b8d2f608" providerId="LiveId" clId="{A3F3E0F5-5422-4758-A76C-0BBE0CCB511D}" dt="2021-12-08T07:44:31.095" v="3764" actId="14826"/>
          <ac:picMkLst>
            <pc:docMk/>
            <pc:sldMk cId="4023127653" sldId="272"/>
            <ac:picMk id="5" creationId="{2BA71BC1-F709-4474-A170-D1ACF903FEFA}"/>
          </ac:picMkLst>
        </pc:picChg>
      </pc:sldChg>
      <pc:sldChg chg="modSp add mod">
        <pc:chgData name="Raja M" userId="a1f79d45b8d2f608" providerId="LiveId" clId="{A3F3E0F5-5422-4758-A76C-0BBE0CCB511D}" dt="2021-12-12T14:20:04.868" v="5038" actId="14100"/>
        <pc:sldMkLst>
          <pc:docMk/>
          <pc:sldMk cId="2257597664" sldId="273"/>
        </pc:sldMkLst>
        <pc:spChg chg="mod">
          <ac:chgData name="Raja M" userId="a1f79d45b8d2f608" providerId="LiveId" clId="{A3F3E0F5-5422-4758-A76C-0BBE0CCB511D}" dt="2021-12-07T18:08:37.562" v="3283" actId="313"/>
          <ac:spMkLst>
            <pc:docMk/>
            <pc:sldMk cId="2257597664" sldId="273"/>
            <ac:spMk id="2" creationId="{21113CF1-2354-4CAD-973C-E25DD4C05F1D}"/>
          </ac:spMkLst>
        </pc:spChg>
        <pc:spChg chg="mod">
          <ac:chgData name="Raja M" userId="a1f79d45b8d2f608" providerId="LiveId" clId="{A3F3E0F5-5422-4758-A76C-0BBE0CCB511D}" dt="2021-12-12T14:20:04.868" v="5038" actId="14100"/>
          <ac:spMkLst>
            <pc:docMk/>
            <pc:sldMk cId="2257597664" sldId="273"/>
            <ac:spMk id="6" creationId="{9C3B63DE-EE5C-4EDA-88A3-205FBE105FE6}"/>
          </ac:spMkLst>
        </pc:spChg>
        <pc:picChg chg="mod">
          <ac:chgData name="Raja M" userId="a1f79d45b8d2f608" providerId="LiveId" clId="{A3F3E0F5-5422-4758-A76C-0BBE0CCB511D}" dt="2021-12-08T07:44:53.515" v="3765" actId="14826"/>
          <ac:picMkLst>
            <pc:docMk/>
            <pc:sldMk cId="2257597664" sldId="273"/>
            <ac:picMk id="5" creationId="{2BA71BC1-F709-4474-A170-D1ACF903FEFA}"/>
          </ac:picMkLst>
        </pc:picChg>
      </pc:sldChg>
      <pc:sldChg chg="addSp delSp modSp add mod">
        <pc:chgData name="Raja M" userId="a1f79d45b8d2f608" providerId="LiveId" clId="{A3F3E0F5-5422-4758-A76C-0BBE0CCB511D}" dt="2021-12-12T14:20:11.842" v="5039" actId="123"/>
        <pc:sldMkLst>
          <pc:docMk/>
          <pc:sldMk cId="3261512327" sldId="274"/>
        </pc:sldMkLst>
        <pc:spChg chg="mod">
          <ac:chgData name="Raja M" userId="a1f79d45b8d2f608" providerId="LiveId" clId="{A3F3E0F5-5422-4758-A76C-0BBE0CCB511D}" dt="2021-12-08T07:00:38.831" v="3492" actId="313"/>
          <ac:spMkLst>
            <pc:docMk/>
            <pc:sldMk cId="3261512327" sldId="274"/>
            <ac:spMk id="2" creationId="{21113CF1-2354-4CAD-973C-E25DD4C05F1D}"/>
          </ac:spMkLst>
        </pc:spChg>
        <pc:spChg chg="mod">
          <ac:chgData name="Raja M" userId="a1f79d45b8d2f608" providerId="LiveId" clId="{A3F3E0F5-5422-4758-A76C-0BBE0CCB511D}" dt="2021-12-12T14:20:11.842" v="5039" actId="123"/>
          <ac:spMkLst>
            <pc:docMk/>
            <pc:sldMk cId="3261512327" sldId="274"/>
            <ac:spMk id="6" creationId="{9C3B63DE-EE5C-4EDA-88A3-205FBE105FE6}"/>
          </ac:spMkLst>
        </pc:spChg>
        <pc:picChg chg="add del mod">
          <ac:chgData name="Raja M" userId="a1f79d45b8d2f608" providerId="LiveId" clId="{A3F3E0F5-5422-4758-A76C-0BBE0CCB511D}" dt="2021-12-08T07:16:29.756" v="3548" actId="478"/>
          <ac:picMkLst>
            <pc:docMk/>
            <pc:sldMk cId="3261512327" sldId="274"/>
            <ac:picMk id="4" creationId="{8B105A43-72FE-4F1D-BCB6-1F47FCD24368}"/>
          </ac:picMkLst>
        </pc:picChg>
        <pc:picChg chg="del">
          <ac:chgData name="Raja M" userId="a1f79d45b8d2f608" providerId="LiveId" clId="{A3F3E0F5-5422-4758-A76C-0BBE0CCB511D}" dt="2021-12-08T07:00:41.958" v="3493" actId="478"/>
          <ac:picMkLst>
            <pc:docMk/>
            <pc:sldMk cId="3261512327" sldId="274"/>
            <ac:picMk id="5" creationId="{2BA71BC1-F709-4474-A170-D1ACF903FEFA}"/>
          </ac:picMkLst>
        </pc:picChg>
        <pc:picChg chg="add mod">
          <ac:chgData name="Raja M" userId="a1f79d45b8d2f608" providerId="LiveId" clId="{A3F3E0F5-5422-4758-A76C-0BBE0CCB511D}" dt="2021-12-08T07:40:55.715" v="3727" actId="14100"/>
          <ac:picMkLst>
            <pc:docMk/>
            <pc:sldMk cId="3261512327" sldId="274"/>
            <ac:picMk id="8" creationId="{B38AE396-9315-4199-89F3-205B459EE87C}"/>
          </ac:picMkLst>
        </pc:picChg>
        <pc:picChg chg="add mod">
          <ac:chgData name="Raja M" userId="a1f79d45b8d2f608" providerId="LiveId" clId="{A3F3E0F5-5422-4758-A76C-0BBE0CCB511D}" dt="2021-12-12T03:34:07.018" v="4699" actId="1076"/>
          <ac:picMkLst>
            <pc:docMk/>
            <pc:sldMk cId="3261512327" sldId="274"/>
            <ac:picMk id="10" creationId="{17823363-2E28-46D7-A331-C06E36B37B98}"/>
          </ac:picMkLst>
        </pc:picChg>
      </pc:sldChg>
      <pc:sldChg chg="addSp modSp new mod">
        <pc:chgData name="Raja M" userId="a1f79d45b8d2f608" providerId="LiveId" clId="{A3F3E0F5-5422-4758-A76C-0BBE0CCB511D}" dt="2021-12-08T07:02:10.883" v="3507" actId="1076"/>
        <pc:sldMkLst>
          <pc:docMk/>
          <pc:sldMk cId="1953616411" sldId="275"/>
        </pc:sldMkLst>
        <pc:spChg chg="add mod">
          <ac:chgData name="Raja M" userId="a1f79d45b8d2f608" providerId="LiveId" clId="{A3F3E0F5-5422-4758-A76C-0BBE0CCB511D}" dt="2021-12-08T07:02:10.883" v="3507" actId="1076"/>
          <ac:spMkLst>
            <pc:docMk/>
            <pc:sldMk cId="1953616411" sldId="275"/>
            <ac:spMk id="2" creationId="{45A68EFA-6240-4A91-8C23-BCC8809D1708}"/>
          </ac:spMkLst>
        </pc:spChg>
      </pc:sldChg>
      <pc:sldChg chg="addSp modSp new mod">
        <pc:chgData name="Raja M" userId="a1f79d45b8d2f608" providerId="LiveId" clId="{A3F3E0F5-5422-4758-A76C-0BBE0CCB511D}" dt="2021-12-12T14:20:17.815" v="5040" actId="123"/>
        <pc:sldMkLst>
          <pc:docMk/>
          <pc:sldMk cId="3032518461" sldId="277"/>
        </pc:sldMkLst>
        <pc:spChg chg="add mod">
          <ac:chgData name="Raja M" userId="a1f79d45b8d2f608" providerId="LiveId" clId="{A3F3E0F5-5422-4758-A76C-0BBE0CCB511D}" dt="2021-12-12T03:35:30.247" v="4722" actId="1076"/>
          <ac:spMkLst>
            <pc:docMk/>
            <pc:sldMk cId="3032518461" sldId="277"/>
            <ac:spMk id="2" creationId="{057487B8-2478-4343-B594-E085D609C314}"/>
          </ac:spMkLst>
        </pc:spChg>
        <pc:spChg chg="add mod">
          <ac:chgData name="Raja M" userId="a1f79d45b8d2f608" providerId="LiveId" clId="{A3F3E0F5-5422-4758-A76C-0BBE0CCB511D}" dt="2021-12-12T14:20:17.815" v="5040" actId="123"/>
          <ac:spMkLst>
            <pc:docMk/>
            <pc:sldMk cId="3032518461" sldId="277"/>
            <ac:spMk id="5" creationId="{4BDF7BB9-FCC8-4014-912A-C43D96313FC1}"/>
          </ac:spMkLst>
        </pc:spChg>
        <pc:picChg chg="add mod">
          <ac:chgData name="Raja M" userId="a1f79d45b8d2f608" providerId="LiveId" clId="{A3F3E0F5-5422-4758-A76C-0BBE0CCB511D}" dt="2021-12-12T03:35:23.607" v="4721" actId="1076"/>
          <ac:picMkLst>
            <pc:docMk/>
            <pc:sldMk cId="3032518461" sldId="277"/>
            <ac:picMk id="4" creationId="{6F179569-D7AA-416F-9A08-00322B1EFF46}"/>
          </ac:picMkLst>
        </pc:picChg>
      </pc:sldChg>
    </pc:docChg>
  </pc:docChgLst>
  <pc:docChgLst>
    <pc:chgData name="Raja Muthu" userId="a1f79d45b8d2f608" providerId="LiveId" clId="{3EC89161-4BE3-1F49-A08D-E4402990A373}"/>
    <pc:docChg chg="undo custSel modSld">
      <pc:chgData name="Raja Muthu" userId="a1f79d45b8d2f608" providerId="LiveId" clId="{3EC89161-4BE3-1F49-A08D-E4402990A373}" dt="2021-12-07T19:46:26.761" v="7" actId="1076"/>
      <pc:docMkLst>
        <pc:docMk/>
      </pc:docMkLst>
      <pc:sldChg chg="modSp">
        <pc:chgData name="Raja Muthu" userId="a1f79d45b8d2f608" providerId="LiveId" clId="{3EC89161-4BE3-1F49-A08D-E4402990A373}" dt="2021-12-07T19:46:26.761" v="7" actId="1076"/>
        <pc:sldMkLst>
          <pc:docMk/>
          <pc:sldMk cId="3144092382" sldId="264"/>
        </pc:sldMkLst>
        <pc:picChg chg="mod">
          <ac:chgData name="Raja Muthu" userId="a1f79d45b8d2f608" providerId="LiveId" clId="{3EC89161-4BE3-1F49-A08D-E4402990A373}" dt="2021-12-07T19:46:26.761" v="7" actId="1076"/>
          <ac:picMkLst>
            <pc:docMk/>
            <pc:sldMk cId="3144092382" sldId="264"/>
            <ac:picMk id="5" creationId="{81D5FEDC-F193-473E-AEF2-6CB630A32979}"/>
          </ac:picMkLst>
        </pc:picChg>
      </pc:sldChg>
    </pc:docChg>
  </pc:docChgLst>
</pc:chgInfo>
</file>

<file path=ppt/media/image1.jpeg>
</file>

<file path=ppt/media/image10.png>
</file>

<file path=ppt/media/image11.pn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5ECDAA-2957-401B-9406-DE7E922D4B93}" type="datetimeFigureOut">
              <a:rPr lang="en-US" smtClean="0"/>
              <a:t>12/12/2021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7A719B-5B8C-4186-A1C0-174B012282D0}" type="slidenum">
              <a:rPr lang="en-US" smtClean="0"/>
              <a:t>‹#›</a:t>
            </a:fld>
            <a:endParaRPr lang="en-US" dirty="0"/>
          </a:p>
        </p:txBody>
      </p:sp>
    </p:spTree>
    <p:extLst>
      <p:ext uri="{BB962C8B-B14F-4D97-AF65-F5344CB8AC3E}">
        <p14:creationId xmlns:p14="http://schemas.microsoft.com/office/powerpoint/2010/main" val="20522620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12/12/2021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12/12/2021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12/12/2021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12/12/2021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12/12/2021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12/12/2021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12/12/2021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12/12/2021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12/12/2021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12/12/2021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12/12/2021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12/12/2021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fontScale="90000"/>
          </a:bodyPr>
          <a:lstStyle/>
          <a:p>
            <a:pPr algn="l"/>
            <a:r>
              <a:rPr lang="en-US" b="1" i="0" dirty="0">
                <a:solidFill>
                  <a:srgbClr val="24292F"/>
                </a:solidFill>
                <a:effectLst/>
                <a:latin typeface="-apple-system"/>
              </a:rPr>
              <a:t>Predictive Maintenance of Aircraft Engine</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fontScale="70000" lnSpcReduction="20000"/>
          </a:bodyPr>
          <a:lstStyle/>
          <a:p>
            <a:r>
              <a:rPr lang="en-US" sz="2400" dirty="0">
                <a:solidFill>
                  <a:schemeClr val="tx1">
                    <a:lumMod val="85000"/>
                    <a:lumOff val="15000"/>
                  </a:schemeClr>
                </a:solidFill>
              </a:rPr>
              <a:t>Raja Muthu</a:t>
            </a:r>
          </a:p>
          <a:p>
            <a:r>
              <a:rPr lang="en-US" dirty="0">
                <a:solidFill>
                  <a:schemeClr val="tx1">
                    <a:lumMod val="85000"/>
                    <a:lumOff val="15000"/>
                  </a:schemeClr>
                </a:solidFill>
              </a:rPr>
              <a:t>IE7374 Sensor Analytics in engineering system</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845388" y="439947"/>
            <a:ext cx="2501454" cy="630942"/>
          </a:xfrm>
          <a:prstGeom prst="rect">
            <a:avLst/>
          </a:prstGeom>
          <a:noFill/>
        </p:spPr>
        <p:txBody>
          <a:bodyPr wrap="none" rtlCol="0">
            <a:spAutoFit/>
          </a:bodyPr>
          <a:lstStyle/>
          <a:p>
            <a:r>
              <a:rPr lang="en-US" sz="3500" u="sng" dirty="0"/>
              <a:t>Adding label</a:t>
            </a:r>
          </a:p>
        </p:txBody>
      </p:sp>
      <p:pic>
        <p:nvPicPr>
          <p:cNvPr id="5" name="Picture 4">
            <a:extLst>
              <a:ext uri="{FF2B5EF4-FFF2-40B4-BE49-F238E27FC236}">
                <a16:creationId xmlns:a16="http://schemas.microsoft.com/office/drawing/2014/main" id="{81D5FEDC-F193-473E-AEF2-6CB630A3297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67750" y="1138688"/>
            <a:ext cx="6719978" cy="5201728"/>
          </a:xfrm>
          <a:prstGeom prst="rect">
            <a:avLst/>
          </a:prstGeom>
        </p:spPr>
      </p:pic>
      <p:sp>
        <p:nvSpPr>
          <p:cNvPr id="6" name="TextBox 5">
            <a:extLst>
              <a:ext uri="{FF2B5EF4-FFF2-40B4-BE49-F238E27FC236}">
                <a16:creationId xmlns:a16="http://schemas.microsoft.com/office/drawing/2014/main" id="{9C3B63DE-EE5C-4EDA-88A3-205FBE105FE6}"/>
              </a:ext>
            </a:extLst>
          </p:cNvPr>
          <p:cNvSpPr txBox="1"/>
          <p:nvPr/>
        </p:nvSpPr>
        <p:spPr>
          <a:xfrm>
            <a:off x="7660256" y="1302588"/>
            <a:ext cx="4218317" cy="4693593"/>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Using RUL and MAX Cycles of an engine the percentage of engine lifecycle is calculated</a:t>
            </a:r>
          </a:p>
          <a:p>
            <a:pPr marL="285750" indent="-285750" algn="just">
              <a:buFont typeface="Arial" panose="020B0604020202020204" pitchFamily="34" charset="0"/>
              <a:buChar char="•"/>
            </a:pPr>
            <a:r>
              <a:rPr lang="en-US" sz="2300" dirty="0"/>
              <a:t>If the engine is left with 20% of it’s life it is given a label as 1</a:t>
            </a:r>
          </a:p>
          <a:p>
            <a:pPr marL="285750" indent="-285750" algn="just">
              <a:buFont typeface="Arial" panose="020B0604020202020204" pitchFamily="34" charset="0"/>
              <a:buChar char="•"/>
            </a:pPr>
            <a:r>
              <a:rPr lang="en-US" sz="2300" dirty="0"/>
              <a:t> else it is labelled as 0</a:t>
            </a:r>
          </a:p>
          <a:p>
            <a:pPr marL="285750" indent="-285750" algn="just">
              <a:buFont typeface="Arial" panose="020B0604020202020204" pitchFamily="34" charset="0"/>
              <a:buChar char="•"/>
            </a:pPr>
            <a:r>
              <a:rPr lang="en-US" sz="2300" dirty="0"/>
              <a:t>The Plot on the left is plotted for a random engine from training data.</a:t>
            </a:r>
          </a:p>
          <a:p>
            <a:pPr marL="285750" indent="-285750" algn="just">
              <a:buFont typeface="Arial" panose="020B0604020202020204" pitchFamily="34" charset="0"/>
              <a:buChar char="•"/>
            </a:pPr>
            <a:r>
              <a:rPr lang="en-US" sz="2300" dirty="0"/>
              <a:t>As we can see the pattern is same as what we observed in the previous correlation plot </a:t>
            </a:r>
            <a:endParaRPr lang="en-US" sz="1600" dirty="0"/>
          </a:p>
        </p:txBody>
      </p:sp>
    </p:spTree>
    <p:extLst>
      <p:ext uri="{BB962C8B-B14F-4D97-AF65-F5344CB8AC3E}">
        <p14:creationId xmlns:p14="http://schemas.microsoft.com/office/powerpoint/2010/main" val="2103758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266997" y="288378"/>
            <a:ext cx="5757538" cy="630942"/>
          </a:xfrm>
          <a:prstGeom prst="rect">
            <a:avLst/>
          </a:prstGeom>
          <a:noFill/>
        </p:spPr>
        <p:txBody>
          <a:bodyPr wrap="none" rtlCol="0">
            <a:spAutoFit/>
          </a:bodyPr>
          <a:lstStyle/>
          <a:p>
            <a:r>
              <a:rPr lang="en-US" sz="3500" u="sng" dirty="0"/>
              <a:t>Principle Component Analysis</a:t>
            </a:r>
          </a:p>
        </p:txBody>
      </p:sp>
      <p:sp>
        <p:nvSpPr>
          <p:cNvPr id="6" name="TextBox 5">
            <a:extLst>
              <a:ext uri="{FF2B5EF4-FFF2-40B4-BE49-F238E27FC236}">
                <a16:creationId xmlns:a16="http://schemas.microsoft.com/office/drawing/2014/main" id="{9C3B63DE-EE5C-4EDA-88A3-205FBE105FE6}"/>
              </a:ext>
            </a:extLst>
          </p:cNvPr>
          <p:cNvSpPr txBox="1"/>
          <p:nvPr/>
        </p:nvSpPr>
        <p:spPr>
          <a:xfrm>
            <a:off x="560717" y="1173192"/>
            <a:ext cx="5641675" cy="2923877"/>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Only using the 14 features selected before.</a:t>
            </a:r>
          </a:p>
          <a:p>
            <a:pPr marL="285750" indent="-285750" algn="just">
              <a:buFont typeface="Arial" panose="020B0604020202020204" pitchFamily="34" charset="0"/>
              <a:buChar char="•"/>
            </a:pPr>
            <a:r>
              <a:rPr lang="en-US" sz="2300" dirty="0"/>
              <a:t>Data is normalized </a:t>
            </a:r>
          </a:p>
          <a:p>
            <a:pPr marL="285750" indent="-285750" algn="just">
              <a:buFont typeface="Arial" panose="020B0604020202020204" pitchFamily="34" charset="0"/>
              <a:buChar char="•"/>
            </a:pPr>
            <a:r>
              <a:rPr lang="en-US" sz="2300" dirty="0"/>
              <a:t>To observe the underlaying trend in the data PCA is performed.</a:t>
            </a:r>
          </a:p>
          <a:p>
            <a:pPr marL="285750" indent="-285750" algn="just">
              <a:buFont typeface="Arial" panose="020B0604020202020204" pitchFamily="34" charset="0"/>
              <a:buChar char="•"/>
            </a:pPr>
            <a:r>
              <a:rPr lang="en-US" sz="2300" dirty="0"/>
              <a:t>The Plot on the right is for the training data, which is labeled as per the previous assumption</a:t>
            </a:r>
            <a:endParaRPr lang="en-US" sz="1600" dirty="0"/>
          </a:p>
        </p:txBody>
      </p:sp>
      <p:pic>
        <p:nvPicPr>
          <p:cNvPr id="10" name="Picture 9">
            <a:extLst>
              <a:ext uri="{FF2B5EF4-FFF2-40B4-BE49-F238E27FC236}">
                <a16:creationId xmlns:a16="http://schemas.microsoft.com/office/drawing/2014/main" id="{8D656266-726D-4A83-8CC2-8AF57F1F75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64702" y="0"/>
            <a:ext cx="5175849" cy="6340415"/>
          </a:xfrm>
          <a:prstGeom prst="rect">
            <a:avLst/>
          </a:prstGeom>
        </p:spPr>
      </p:pic>
    </p:spTree>
    <p:extLst>
      <p:ext uri="{BB962C8B-B14F-4D97-AF65-F5344CB8AC3E}">
        <p14:creationId xmlns:p14="http://schemas.microsoft.com/office/powerpoint/2010/main" val="1298106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266997" y="288378"/>
            <a:ext cx="5757538" cy="630942"/>
          </a:xfrm>
          <a:prstGeom prst="rect">
            <a:avLst/>
          </a:prstGeom>
          <a:noFill/>
        </p:spPr>
        <p:txBody>
          <a:bodyPr wrap="none" rtlCol="0">
            <a:spAutoFit/>
          </a:bodyPr>
          <a:lstStyle/>
          <a:p>
            <a:r>
              <a:rPr lang="en-US" sz="3500" u="sng" dirty="0"/>
              <a:t>Principle Component Analysis</a:t>
            </a:r>
          </a:p>
        </p:txBody>
      </p:sp>
      <p:sp>
        <p:nvSpPr>
          <p:cNvPr id="6" name="TextBox 5">
            <a:extLst>
              <a:ext uri="{FF2B5EF4-FFF2-40B4-BE49-F238E27FC236}">
                <a16:creationId xmlns:a16="http://schemas.microsoft.com/office/drawing/2014/main" id="{9C3B63DE-EE5C-4EDA-88A3-205FBE105FE6}"/>
              </a:ext>
            </a:extLst>
          </p:cNvPr>
          <p:cNvSpPr txBox="1"/>
          <p:nvPr/>
        </p:nvSpPr>
        <p:spPr>
          <a:xfrm>
            <a:off x="560717" y="1173192"/>
            <a:ext cx="5463818" cy="1508105"/>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This is the PCA plot of test Data</a:t>
            </a:r>
          </a:p>
          <a:p>
            <a:pPr marL="285750" indent="-285750" algn="just">
              <a:buFont typeface="Arial" panose="020B0604020202020204" pitchFamily="34" charset="0"/>
              <a:buChar char="•"/>
            </a:pPr>
            <a:r>
              <a:rPr lang="en-US" sz="2300" dirty="0"/>
              <a:t>We can there are not many orange points, as this data was simulated before the occurrence of failure.</a:t>
            </a:r>
            <a:endParaRPr lang="en-US" sz="1600" dirty="0"/>
          </a:p>
        </p:txBody>
      </p:sp>
      <p:pic>
        <p:nvPicPr>
          <p:cNvPr id="10" name="Picture 9">
            <a:extLst>
              <a:ext uri="{FF2B5EF4-FFF2-40B4-BE49-F238E27FC236}">
                <a16:creationId xmlns:a16="http://schemas.microsoft.com/office/drawing/2014/main" id="{8D656266-726D-4A83-8CC2-8AF57F1F75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57359" y="0"/>
            <a:ext cx="4940059" cy="6245525"/>
          </a:xfrm>
          <a:prstGeom prst="rect">
            <a:avLst/>
          </a:prstGeom>
        </p:spPr>
      </p:pic>
      <p:pic>
        <p:nvPicPr>
          <p:cNvPr id="5" name="Picture 4">
            <a:extLst>
              <a:ext uri="{FF2B5EF4-FFF2-40B4-BE49-F238E27FC236}">
                <a16:creationId xmlns:a16="http://schemas.microsoft.com/office/drawing/2014/main" id="{F887FFCA-D7AB-4268-82ED-0D7AAA27CE0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03677" y="2588382"/>
            <a:ext cx="5720858" cy="3657143"/>
          </a:xfrm>
          <a:prstGeom prst="rect">
            <a:avLst/>
          </a:prstGeom>
        </p:spPr>
      </p:pic>
    </p:spTree>
    <p:extLst>
      <p:ext uri="{BB962C8B-B14F-4D97-AF65-F5344CB8AC3E}">
        <p14:creationId xmlns:p14="http://schemas.microsoft.com/office/powerpoint/2010/main" val="7754300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266997" y="288378"/>
            <a:ext cx="6560386" cy="630942"/>
          </a:xfrm>
          <a:prstGeom prst="rect">
            <a:avLst/>
          </a:prstGeom>
          <a:noFill/>
        </p:spPr>
        <p:txBody>
          <a:bodyPr wrap="none" rtlCol="0">
            <a:spAutoFit/>
          </a:bodyPr>
          <a:lstStyle/>
          <a:p>
            <a:r>
              <a:rPr lang="en-US" sz="3500" u="sng" dirty="0"/>
              <a:t>Classification model development</a:t>
            </a:r>
          </a:p>
        </p:txBody>
      </p:sp>
      <p:sp>
        <p:nvSpPr>
          <p:cNvPr id="6" name="TextBox 5">
            <a:extLst>
              <a:ext uri="{FF2B5EF4-FFF2-40B4-BE49-F238E27FC236}">
                <a16:creationId xmlns:a16="http://schemas.microsoft.com/office/drawing/2014/main" id="{9C3B63DE-EE5C-4EDA-88A3-205FBE105FE6}"/>
              </a:ext>
            </a:extLst>
          </p:cNvPr>
          <p:cNvSpPr txBox="1"/>
          <p:nvPr/>
        </p:nvSpPr>
        <p:spPr>
          <a:xfrm>
            <a:off x="560717" y="1173192"/>
            <a:ext cx="5184475" cy="3631763"/>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The performances of the models are dependent on their hyperparameters</a:t>
            </a:r>
          </a:p>
          <a:p>
            <a:pPr marL="285750" indent="-285750" algn="just">
              <a:buFont typeface="Arial" panose="020B0604020202020204" pitchFamily="34" charset="0"/>
              <a:buChar char="•"/>
            </a:pPr>
            <a:r>
              <a:rPr lang="en-US" sz="2300" dirty="0"/>
              <a:t>Grid Search is a process of performing hyperparameter tuning in order to determine the optimal values for a given model.</a:t>
            </a:r>
          </a:p>
          <a:p>
            <a:pPr marL="285750" indent="-285750" algn="just">
              <a:buFont typeface="Arial" panose="020B0604020202020204" pitchFamily="34" charset="0"/>
              <a:buChar char="•"/>
            </a:pPr>
            <a:r>
              <a:rPr lang="en-US" sz="2300" dirty="0"/>
              <a:t>Have to try different combination of parameter to select the best combination which gives optimal solution.</a:t>
            </a:r>
          </a:p>
        </p:txBody>
      </p:sp>
      <p:pic>
        <p:nvPicPr>
          <p:cNvPr id="4" name="Picture 3">
            <a:extLst>
              <a:ext uri="{FF2B5EF4-FFF2-40B4-BE49-F238E27FC236}">
                <a16:creationId xmlns:a16="http://schemas.microsoft.com/office/drawing/2014/main" id="{AA1757AF-3380-46A5-BB58-DAC5CA4A2C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4430" y="2355011"/>
            <a:ext cx="3602966" cy="1449238"/>
          </a:xfrm>
          <a:prstGeom prst="rect">
            <a:avLst/>
          </a:prstGeom>
        </p:spPr>
      </p:pic>
      <p:sp>
        <p:nvSpPr>
          <p:cNvPr id="7" name="TextBox 6">
            <a:extLst>
              <a:ext uri="{FF2B5EF4-FFF2-40B4-BE49-F238E27FC236}">
                <a16:creationId xmlns:a16="http://schemas.microsoft.com/office/drawing/2014/main" id="{949296C4-F846-4A2E-8562-F5F2980BB83B}"/>
              </a:ext>
            </a:extLst>
          </p:cNvPr>
          <p:cNvSpPr txBox="1"/>
          <p:nvPr/>
        </p:nvSpPr>
        <p:spPr>
          <a:xfrm>
            <a:off x="885645" y="4915843"/>
            <a:ext cx="9911751" cy="1154162"/>
          </a:xfrm>
          <a:prstGeom prst="rect">
            <a:avLst/>
          </a:prstGeom>
          <a:noFill/>
        </p:spPr>
        <p:txBody>
          <a:bodyPr wrap="square" rtlCol="0">
            <a:spAutoFit/>
          </a:bodyPr>
          <a:lstStyle/>
          <a:p>
            <a:pPr algn="just"/>
            <a:r>
              <a:rPr lang="en-US" sz="2300" dirty="0"/>
              <a:t>Gridsearchcv function helps to loop through predefined combinations of hyperparameters and evaluates the model for each combination using the Cross-Validation method.</a:t>
            </a:r>
          </a:p>
        </p:txBody>
      </p:sp>
    </p:spTree>
    <p:extLst>
      <p:ext uri="{BB962C8B-B14F-4D97-AF65-F5344CB8AC3E}">
        <p14:creationId xmlns:p14="http://schemas.microsoft.com/office/powerpoint/2010/main" val="1502186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85842" y="227386"/>
            <a:ext cx="5119030" cy="630942"/>
          </a:xfrm>
          <a:prstGeom prst="rect">
            <a:avLst/>
          </a:prstGeom>
          <a:noFill/>
        </p:spPr>
        <p:txBody>
          <a:bodyPr wrap="none" rtlCol="0">
            <a:spAutoFit/>
          </a:bodyPr>
          <a:lstStyle/>
          <a:p>
            <a:r>
              <a:rPr lang="en-US" sz="3500" u="sng" dirty="0"/>
              <a:t>Logistic Regression model</a:t>
            </a:r>
          </a:p>
        </p:txBody>
      </p:sp>
      <p:sp>
        <p:nvSpPr>
          <p:cNvPr id="6" name="TextBox 5">
            <a:extLst>
              <a:ext uri="{FF2B5EF4-FFF2-40B4-BE49-F238E27FC236}">
                <a16:creationId xmlns:a16="http://schemas.microsoft.com/office/drawing/2014/main" id="{9C3B63DE-EE5C-4EDA-88A3-205FBE105FE6}"/>
              </a:ext>
            </a:extLst>
          </p:cNvPr>
          <p:cNvSpPr txBox="1"/>
          <p:nvPr/>
        </p:nvSpPr>
        <p:spPr>
          <a:xfrm>
            <a:off x="448575" y="1967061"/>
            <a:ext cx="4790700" cy="3277820"/>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Logistic Regression is the simple classification model</a:t>
            </a:r>
          </a:p>
          <a:p>
            <a:pPr marL="285750" indent="-285750" algn="just">
              <a:buFont typeface="Arial" panose="020B0604020202020204" pitchFamily="34" charset="0"/>
              <a:buChar char="•"/>
            </a:pPr>
            <a:r>
              <a:rPr lang="en-US" sz="2300" dirty="0"/>
              <a:t>Performed cross validation with multiple solver and regularization value with 5-fold cross validation</a:t>
            </a:r>
          </a:p>
          <a:p>
            <a:pPr marL="285750" indent="-285750" algn="just">
              <a:buFont typeface="Arial" panose="020B0604020202020204" pitchFamily="34" charset="0"/>
              <a:buChar char="•"/>
            </a:pPr>
            <a:r>
              <a:rPr lang="en-US" sz="2300" dirty="0"/>
              <a:t>Best outcome is for Liblinear and     C=10</a:t>
            </a:r>
          </a:p>
          <a:p>
            <a:pPr marL="285750" indent="-285750" algn="just">
              <a:buFont typeface="Arial" panose="020B0604020202020204" pitchFamily="34" charset="0"/>
              <a:buChar char="•"/>
            </a:pPr>
            <a:r>
              <a:rPr lang="en-US" sz="2300" dirty="0"/>
              <a:t>Accuracy of Training Data : 95.3%</a:t>
            </a:r>
          </a:p>
          <a:p>
            <a:pPr marL="285750" indent="-285750">
              <a:buFont typeface="Arial" panose="020B0604020202020204" pitchFamily="34" charset="0"/>
              <a:buChar char="•"/>
            </a:pPr>
            <a:endParaRPr lang="en-US" sz="2300" dirty="0"/>
          </a:p>
        </p:txBody>
      </p:sp>
      <p:pic>
        <p:nvPicPr>
          <p:cNvPr id="5" name="Picture 4">
            <a:extLst>
              <a:ext uri="{FF2B5EF4-FFF2-40B4-BE49-F238E27FC236}">
                <a16:creationId xmlns:a16="http://schemas.microsoft.com/office/drawing/2014/main" id="{2BA71BC1-F709-4474-A170-D1ACF903FEF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239274" y="543464"/>
            <a:ext cx="6840418" cy="5771072"/>
          </a:xfrm>
          <a:prstGeom prst="rect">
            <a:avLst/>
          </a:prstGeom>
        </p:spPr>
      </p:pic>
    </p:spTree>
    <p:extLst>
      <p:ext uri="{BB962C8B-B14F-4D97-AF65-F5344CB8AC3E}">
        <p14:creationId xmlns:p14="http://schemas.microsoft.com/office/powerpoint/2010/main" val="3236992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85842" y="227386"/>
            <a:ext cx="4730206" cy="630942"/>
          </a:xfrm>
          <a:prstGeom prst="rect">
            <a:avLst/>
          </a:prstGeom>
          <a:noFill/>
        </p:spPr>
        <p:txBody>
          <a:bodyPr wrap="none" rtlCol="0">
            <a:spAutoFit/>
          </a:bodyPr>
          <a:lstStyle/>
          <a:p>
            <a:r>
              <a:rPr lang="en-US" sz="3500" u="sng" dirty="0"/>
              <a:t>Support Vector Machine</a:t>
            </a:r>
          </a:p>
        </p:txBody>
      </p:sp>
      <p:sp>
        <p:nvSpPr>
          <p:cNvPr id="6" name="TextBox 5">
            <a:extLst>
              <a:ext uri="{FF2B5EF4-FFF2-40B4-BE49-F238E27FC236}">
                <a16:creationId xmlns:a16="http://schemas.microsoft.com/office/drawing/2014/main" id="{9C3B63DE-EE5C-4EDA-88A3-205FBE105FE6}"/>
              </a:ext>
            </a:extLst>
          </p:cNvPr>
          <p:cNvSpPr txBox="1"/>
          <p:nvPr/>
        </p:nvSpPr>
        <p:spPr>
          <a:xfrm>
            <a:off x="474454" y="2415396"/>
            <a:ext cx="4730206" cy="2215991"/>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Applied different kernel and regularization parameter</a:t>
            </a:r>
          </a:p>
          <a:p>
            <a:pPr marL="285750" indent="-285750" algn="just">
              <a:buFont typeface="Arial" panose="020B0604020202020204" pitchFamily="34" charset="0"/>
              <a:buChar char="•"/>
            </a:pPr>
            <a:r>
              <a:rPr lang="en-US" sz="2300" dirty="0"/>
              <a:t>The model performs best for polynomial kernel and C= 1</a:t>
            </a:r>
          </a:p>
          <a:p>
            <a:pPr marL="285750" indent="-285750" algn="just">
              <a:buFont typeface="Arial" panose="020B0604020202020204" pitchFamily="34" charset="0"/>
              <a:buChar char="•"/>
            </a:pPr>
            <a:r>
              <a:rPr lang="en-US" sz="2300" dirty="0"/>
              <a:t>Accuracy of Training Data : 95.9%</a:t>
            </a:r>
          </a:p>
          <a:p>
            <a:endParaRPr lang="en-US" sz="2300" dirty="0"/>
          </a:p>
        </p:txBody>
      </p:sp>
      <p:pic>
        <p:nvPicPr>
          <p:cNvPr id="5" name="Picture 4">
            <a:extLst>
              <a:ext uri="{FF2B5EF4-FFF2-40B4-BE49-F238E27FC236}">
                <a16:creationId xmlns:a16="http://schemas.microsoft.com/office/drawing/2014/main" id="{2BA71BC1-F709-4474-A170-D1ACF903FEF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225738" y="543464"/>
            <a:ext cx="6867490" cy="5771072"/>
          </a:xfrm>
          <a:prstGeom prst="rect">
            <a:avLst/>
          </a:prstGeom>
        </p:spPr>
      </p:pic>
    </p:spTree>
    <p:extLst>
      <p:ext uri="{BB962C8B-B14F-4D97-AF65-F5344CB8AC3E}">
        <p14:creationId xmlns:p14="http://schemas.microsoft.com/office/powerpoint/2010/main" val="6005846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85842" y="227386"/>
            <a:ext cx="4361579" cy="630942"/>
          </a:xfrm>
          <a:prstGeom prst="rect">
            <a:avLst/>
          </a:prstGeom>
          <a:noFill/>
        </p:spPr>
        <p:txBody>
          <a:bodyPr wrap="none" rtlCol="0">
            <a:spAutoFit/>
          </a:bodyPr>
          <a:lstStyle/>
          <a:p>
            <a:r>
              <a:rPr lang="en-US" sz="3500" u="sng" dirty="0"/>
              <a:t>Random Forest model</a:t>
            </a:r>
          </a:p>
        </p:txBody>
      </p:sp>
      <p:sp>
        <p:nvSpPr>
          <p:cNvPr id="6" name="TextBox 5">
            <a:extLst>
              <a:ext uri="{FF2B5EF4-FFF2-40B4-BE49-F238E27FC236}">
                <a16:creationId xmlns:a16="http://schemas.microsoft.com/office/drawing/2014/main" id="{9C3B63DE-EE5C-4EDA-88A3-205FBE105FE6}"/>
              </a:ext>
            </a:extLst>
          </p:cNvPr>
          <p:cNvSpPr txBox="1"/>
          <p:nvPr/>
        </p:nvSpPr>
        <p:spPr>
          <a:xfrm>
            <a:off x="207034" y="2321004"/>
            <a:ext cx="5026407" cy="1862048"/>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Designed model for multiple number of estimators like 100,250,500,750</a:t>
            </a:r>
          </a:p>
          <a:p>
            <a:pPr marL="285750" indent="-285750" algn="just">
              <a:buFont typeface="Arial" panose="020B0604020202020204" pitchFamily="34" charset="0"/>
              <a:buChar char="•"/>
            </a:pPr>
            <a:r>
              <a:rPr lang="en-US" sz="2300" dirty="0"/>
              <a:t>The best performance is for 500 estimators</a:t>
            </a:r>
          </a:p>
          <a:p>
            <a:pPr marL="285750" indent="-285750" algn="just">
              <a:buFont typeface="Arial" panose="020B0604020202020204" pitchFamily="34" charset="0"/>
              <a:buChar char="•"/>
            </a:pPr>
            <a:r>
              <a:rPr lang="en-US" sz="2300" dirty="0"/>
              <a:t>Accuracy of training dataset is 100%</a:t>
            </a:r>
          </a:p>
        </p:txBody>
      </p:sp>
      <p:pic>
        <p:nvPicPr>
          <p:cNvPr id="5" name="Picture 4">
            <a:extLst>
              <a:ext uri="{FF2B5EF4-FFF2-40B4-BE49-F238E27FC236}">
                <a16:creationId xmlns:a16="http://schemas.microsoft.com/office/drawing/2014/main" id="{2BA71BC1-F709-4474-A170-D1ACF903FEF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233441" y="569343"/>
            <a:ext cx="6852084" cy="5771072"/>
          </a:xfrm>
          <a:prstGeom prst="rect">
            <a:avLst/>
          </a:prstGeom>
        </p:spPr>
      </p:pic>
    </p:spTree>
    <p:extLst>
      <p:ext uri="{BB962C8B-B14F-4D97-AF65-F5344CB8AC3E}">
        <p14:creationId xmlns:p14="http://schemas.microsoft.com/office/powerpoint/2010/main" val="4023127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85842" y="227386"/>
            <a:ext cx="4117987" cy="630942"/>
          </a:xfrm>
          <a:prstGeom prst="rect">
            <a:avLst/>
          </a:prstGeom>
          <a:noFill/>
        </p:spPr>
        <p:txBody>
          <a:bodyPr wrap="none" rtlCol="0">
            <a:spAutoFit/>
          </a:bodyPr>
          <a:lstStyle/>
          <a:p>
            <a:r>
              <a:rPr lang="en-US" sz="3500" u="sng" dirty="0"/>
              <a:t>K-nearest neighbors </a:t>
            </a:r>
          </a:p>
        </p:txBody>
      </p:sp>
      <p:sp>
        <p:nvSpPr>
          <p:cNvPr id="6" name="TextBox 5">
            <a:extLst>
              <a:ext uri="{FF2B5EF4-FFF2-40B4-BE49-F238E27FC236}">
                <a16:creationId xmlns:a16="http://schemas.microsoft.com/office/drawing/2014/main" id="{9C3B63DE-EE5C-4EDA-88A3-205FBE105FE6}"/>
              </a:ext>
            </a:extLst>
          </p:cNvPr>
          <p:cNvSpPr txBox="1"/>
          <p:nvPr/>
        </p:nvSpPr>
        <p:spPr>
          <a:xfrm>
            <a:off x="301925" y="2320506"/>
            <a:ext cx="4948913" cy="2569934"/>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Compared models for nearest neighbor ranging from 1 to 18 and    5-fold cross validation</a:t>
            </a:r>
          </a:p>
          <a:p>
            <a:pPr marL="285750" indent="-285750" algn="just">
              <a:buFont typeface="Arial" panose="020B0604020202020204" pitchFamily="34" charset="0"/>
              <a:buChar char="•"/>
            </a:pPr>
            <a:r>
              <a:rPr lang="en-US" sz="2300" dirty="0"/>
              <a:t>The model with  17 neighbors gives the highest accuracy </a:t>
            </a:r>
          </a:p>
          <a:p>
            <a:pPr marL="285750" indent="-285750" algn="just">
              <a:buFont typeface="Arial" panose="020B0604020202020204" pitchFamily="34" charset="0"/>
              <a:buChar char="•"/>
            </a:pPr>
            <a:r>
              <a:rPr lang="en-US" sz="2300" dirty="0"/>
              <a:t>Accuracy of Training Data : 95.8%</a:t>
            </a:r>
          </a:p>
          <a:p>
            <a:pPr marL="285750" indent="-285750">
              <a:buFont typeface="Arial" panose="020B0604020202020204" pitchFamily="34" charset="0"/>
              <a:buChar char="•"/>
            </a:pPr>
            <a:endParaRPr lang="en-US" sz="2300" dirty="0"/>
          </a:p>
        </p:txBody>
      </p:sp>
      <p:pic>
        <p:nvPicPr>
          <p:cNvPr id="5" name="Picture 4">
            <a:extLst>
              <a:ext uri="{FF2B5EF4-FFF2-40B4-BE49-F238E27FC236}">
                <a16:creationId xmlns:a16="http://schemas.microsoft.com/office/drawing/2014/main" id="{2BA71BC1-F709-4474-A170-D1ACF903FEF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250838" y="569343"/>
            <a:ext cx="6817289" cy="5771072"/>
          </a:xfrm>
          <a:prstGeom prst="rect">
            <a:avLst/>
          </a:prstGeom>
        </p:spPr>
      </p:pic>
    </p:spTree>
    <p:extLst>
      <p:ext uri="{BB962C8B-B14F-4D97-AF65-F5344CB8AC3E}">
        <p14:creationId xmlns:p14="http://schemas.microsoft.com/office/powerpoint/2010/main" val="22575976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85842" y="227386"/>
            <a:ext cx="2470548" cy="630942"/>
          </a:xfrm>
          <a:prstGeom prst="rect">
            <a:avLst/>
          </a:prstGeom>
          <a:noFill/>
        </p:spPr>
        <p:txBody>
          <a:bodyPr wrap="none" rtlCol="0">
            <a:spAutoFit/>
          </a:bodyPr>
          <a:lstStyle/>
          <a:p>
            <a:r>
              <a:rPr lang="en-US" sz="3500" u="sng" dirty="0"/>
              <a:t>Conclusions</a:t>
            </a:r>
          </a:p>
        </p:txBody>
      </p:sp>
      <p:sp>
        <p:nvSpPr>
          <p:cNvPr id="6" name="TextBox 5">
            <a:extLst>
              <a:ext uri="{FF2B5EF4-FFF2-40B4-BE49-F238E27FC236}">
                <a16:creationId xmlns:a16="http://schemas.microsoft.com/office/drawing/2014/main" id="{9C3B63DE-EE5C-4EDA-88A3-205FBE105FE6}"/>
              </a:ext>
            </a:extLst>
          </p:cNvPr>
          <p:cNvSpPr txBox="1"/>
          <p:nvPr/>
        </p:nvSpPr>
        <p:spPr>
          <a:xfrm>
            <a:off x="577970" y="940280"/>
            <a:ext cx="6245524" cy="2031325"/>
          </a:xfrm>
          <a:prstGeom prst="rect">
            <a:avLst/>
          </a:prstGeom>
          <a:noFill/>
        </p:spPr>
        <p:txBody>
          <a:bodyPr wrap="square" rtlCol="0">
            <a:spAutoFit/>
          </a:bodyPr>
          <a:lstStyle/>
          <a:p>
            <a:pPr marL="285750" indent="-285750" algn="just">
              <a:buFont typeface="Arial" panose="020B0604020202020204" pitchFamily="34" charset="0"/>
              <a:buChar char="•"/>
            </a:pPr>
            <a:r>
              <a:rPr lang="en-US" sz="2100" dirty="0"/>
              <a:t>KNN model gives the best results based on accuracy on test data and AUC curve.</a:t>
            </a:r>
          </a:p>
          <a:p>
            <a:pPr marL="285750" indent="-285750" algn="just">
              <a:buFont typeface="Arial" panose="020B0604020202020204" pitchFamily="34" charset="0"/>
              <a:buChar char="•"/>
            </a:pPr>
            <a:r>
              <a:rPr lang="en-US" sz="2100" dirty="0"/>
              <a:t>The Plot on the right is plotted with the PCA results to visualize the decision boundary of KNN classifier and we can see a clear separation between 1 and 0</a:t>
            </a:r>
          </a:p>
        </p:txBody>
      </p:sp>
      <p:pic>
        <p:nvPicPr>
          <p:cNvPr id="8" name="Picture 7">
            <a:extLst>
              <a:ext uri="{FF2B5EF4-FFF2-40B4-BE49-F238E27FC236}">
                <a16:creationId xmlns:a16="http://schemas.microsoft.com/office/drawing/2014/main" id="{B38AE396-9315-4199-89F3-205B459EE87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961517" y="227386"/>
            <a:ext cx="4477109" cy="6095776"/>
          </a:xfrm>
          <a:prstGeom prst="rect">
            <a:avLst/>
          </a:prstGeom>
        </p:spPr>
      </p:pic>
      <p:pic>
        <p:nvPicPr>
          <p:cNvPr id="10" name="Picture 9">
            <a:extLst>
              <a:ext uri="{FF2B5EF4-FFF2-40B4-BE49-F238E27FC236}">
                <a16:creationId xmlns:a16="http://schemas.microsoft.com/office/drawing/2014/main" id="{17823363-2E28-46D7-A331-C06E36B37B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4345" y="2953398"/>
            <a:ext cx="5003174" cy="3530159"/>
          </a:xfrm>
          <a:prstGeom prst="rect">
            <a:avLst/>
          </a:prstGeom>
        </p:spPr>
      </p:pic>
    </p:spTree>
    <p:extLst>
      <p:ext uri="{BB962C8B-B14F-4D97-AF65-F5344CB8AC3E}">
        <p14:creationId xmlns:p14="http://schemas.microsoft.com/office/powerpoint/2010/main" val="32615123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7487B8-2478-4343-B594-E085D609C314}"/>
              </a:ext>
            </a:extLst>
          </p:cNvPr>
          <p:cNvSpPr txBox="1"/>
          <p:nvPr/>
        </p:nvSpPr>
        <p:spPr>
          <a:xfrm>
            <a:off x="642442" y="586596"/>
            <a:ext cx="1797287" cy="477054"/>
          </a:xfrm>
          <a:prstGeom prst="rect">
            <a:avLst/>
          </a:prstGeom>
          <a:noFill/>
        </p:spPr>
        <p:txBody>
          <a:bodyPr wrap="none" rtlCol="0">
            <a:spAutoFit/>
          </a:bodyPr>
          <a:lstStyle/>
          <a:p>
            <a:r>
              <a:rPr lang="en-US" sz="2500" dirty="0"/>
              <a:t>Discussions</a:t>
            </a:r>
          </a:p>
        </p:txBody>
      </p:sp>
      <p:pic>
        <p:nvPicPr>
          <p:cNvPr id="4" name="Picture 3">
            <a:extLst>
              <a:ext uri="{FF2B5EF4-FFF2-40B4-BE49-F238E27FC236}">
                <a16:creationId xmlns:a16="http://schemas.microsoft.com/office/drawing/2014/main" id="{6F179569-D7AA-416F-9A08-00322B1EFF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4003" y="303956"/>
            <a:ext cx="5955555" cy="5663492"/>
          </a:xfrm>
          <a:prstGeom prst="rect">
            <a:avLst/>
          </a:prstGeom>
        </p:spPr>
      </p:pic>
      <p:sp>
        <p:nvSpPr>
          <p:cNvPr id="5" name="TextBox 4">
            <a:extLst>
              <a:ext uri="{FF2B5EF4-FFF2-40B4-BE49-F238E27FC236}">
                <a16:creationId xmlns:a16="http://schemas.microsoft.com/office/drawing/2014/main" id="{4BDF7BB9-FCC8-4014-912A-C43D96313FC1}"/>
              </a:ext>
            </a:extLst>
          </p:cNvPr>
          <p:cNvSpPr txBox="1"/>
          <p:nvPr/>
        </p:nvSpPr>
        <p:spPr>
          <a:xfrm>
            <a:off x="845389" y="1751162"/>
            <a:ext cx="4748614" cy="2800767"/>
          </a:xfrm>
          <a:prstGeom prst="rect">
            <a:avLst/>
          </a:prstGeom>
          <a:noFill/>
        </p:spPr>
        <p:txBody>
          <a:bodyPr wrap="square" rtlCol="0">
            <a:spAutoFit/>
          </a:bodyPr>
          <a:lstStyle/>
          <a:p>
            <a:pPr marL="285750" indent="-285750" algn="just">
              <a:buFont typeface="Arial" panose="020B0604020202020204" pitchFamily="34" charset="0"/>
              <a:buChar char="•"/>
            </a:pPr>
            <a:r>
              <a:rPr lang="en-US" sz="2200" dirty="0"/>
              <a:t>On the right we have the Scatter plot of 3 different conditions which monitor the aircraft performance.</a:t>
            </a:r>
          </a:p>
          <a:p>
            <a:pPr marL="285750" indent="-285750" algn="just">
              <a:buFont typeface="Arial" panose="020B0604020202020204" pitchFamily="34" charset="0"/>
              <a:buChar char="•"/>
            </a:pPr>
            <a:r>
              <a:rPr lang="en-US" sz="2200" dirty="0"/>
              <a:t>We can clearly observe the Condition 3 remains constant and Conditions 1 and 2 varies very slightly. </a:t>
            </a:r>
          </a:p>
          <a:p>
            <a:r>
              <a:rPr lang="en-US" sz="2200" dirty="0"/>
              <a:t> </a:t>
            </a:r>
          </a:p>
        </p:txBody>
      </p:sp>
    </p:spTree>
    <p:extLst>
      <p:ext uri="{BB962C8B-B14F-4D97-AF65-F5344CB8AC3E}">
        <p14:creationId xmlns:p14="http://schemas.microsoft.com/office/powerpoint/2010/main" val="30325184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37AEE2-40D8-49A8-96F1-E8DE367C5D71}"/>
              </a:ext>
            </a:extLst>
          </p:cNvPr>
          <p:cNvSpPr txBox="1"/>
          <p:nvPr/>
        </p:nvSpPr>
        <p:spPr>
          <a:xfrm>
            <a:off x="1552755" y="1483743"/>
            <a:ext cx="3743864" cy="2785378"/>
          </a:xfrm>
          <a:prstGeom prst="rect">
            <a:avLst/>
          </a:prstGeom>
          <a:noFill/>
        </p:spPr>
        <p:txBody>
          <a:bodyPr wrap="square" rtlCol="0">
            <a:spAutoFit/>
          </a:bodyPr>
          <a:lstStyle/>
          <a:p>
            <a:r>
              <a:rPr lang="en-US" sz="3500" dirty="0"/>
              <a:t>1. Introduction</a:t>
            </a:r>
          </a:p>
          <a:p>
            <a:r>
              <a:rPr lang="en-US" sz="3500" dirty="0"/>
              <a:t>2. Data Source</a:t>
            </a:r>
          </a:p>
          <a:p>
            <a:r>
              <a:rPr lang="en-US" sz="3500" dirty="0"/>
              <a:t>3. Data Cleaning</a:t>
            </a:r>
          </a:p>
          <a:p>
            <a:r>
              <a:rPr lang="en-US" sz="3500" dirty="0"/>
              <a:t>4. Results</a:t>
            </a:r>
          </a:p>
          <a:p>
            <a:r>
              <a:rPr lang="en-US" sz="3500" dirty="0"/>
              <a:t>5. Conclusions</a:t>
            </a:r>
          </a:p>
        </p:txBody>
      </p:sp>
    </p:spTree>
    <p:extLst>
      <p:ext uri="{BB962C8B-B14F-4D97-AF65-F5344CB8AC3E}">
        <p14:creationId xmlns:p14="http://schemas.microsoft.com/office/powerpoint/2010/main" val="30336802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A68EFA-6240-4A91-8C23-BCC8809D1708}"/>
              </a:ext>
            </a:extLst>
          </p:cNvPr>
          <p:cNvSpPr txBox="1"/>
          <p:nvPr/>
        </p:nvSpPr>
        <p:spPr>
          <a:xfrm flipH="1">
            <a:off x="5208844" y="2959640"/>
            <a:ext cx="1774311" cy="938719"/>
          </a:xfrm>
          <a:prstGeom prst="rect">
            <a:avLst/>
          </a:prstGeom>
          <a:noFill/>
        </p:spPr>
        <p:txBody>
          <a:bodyPr wrap="square" rtlCol="0">
            <a:spAutoFit/>
          </a:bodyPr>
          <a:lstStyle/>
          <a:p>
            <a:r>
              <a:rPr lang="en-US" sz="5500" dirty="0"/>
              <a:t>END</a:t>
            </a:r>
          </a:p>
        </p:txBody>
      </p:sp>
    </p:spTree>
    <p:extLst>
      <p:ext uri="{BB962C8B-B14F-4D97-AF65-F5344CB8AC3E}">
        <p14:creationId xmlns:p14="http://schemas.microsoft.com/office/powerpoint/2010/main" val="1953616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72633-F6C1-47D1-8850-6F21421E2310}"/>
              </a:ext>
            </a:extLst>
          </p:cNvPr>
          <p:cNvSpPr>
            <a:spLocks noGrp="1"/>
          </p:cNvSpPr>
          <p:nvPr>
            <p:ph type="title" idx="4294967295"/>
          </p:nvPr>
        </p:nvSpPr>
        <p:spPr>
          <a:xfrm>
            <a:off x="577970" y="321845"/>
            <a:ext cx="9280525" cy="583930"/>
          </a:xfrm>
        </p:spPr>
        <p:txBody>
          <a:bodyPr>
            <a:normAutofit/>
          </a:bodyPr>
          <a:lstStyle/>
          <a:p>
            <a:r>
              <a:rPr lang="en-US" sz="3500" u="sng" dirty="0"/>
              <a:t>Predictive Maintenance</a:t>
            </a:r>
          </a:p>
        </p:txBody>
      </p:sp>
      <p:sp>
        <p:nvSpPr>
          <p:cNvPr id="4" name="TextBox 3">
            <a:extLst>
              <a:ext uri="{FF2B5EF4-FFF2-40B4-BE49-F238E27FC236}">
                <a16:creationId xmlns:a16="http://schemas.microsoft.com/office/drawing/2014/main" id="{83DFC722-7521-4B97-875A-3669F979F0F4}"/>
              </a:ext>
            </a:extLst>
          </p:cNvPr>
          <p:cNvSpPr txBox="1"/>
          <p:nvPr/>
        </p:nvSpPr>
        <p:spPr>
          <a:xfrm>
            <a:off x="577971" y="1121434"/>
            <a:ext cx="5296620" cy="4801314"/>
          </a:xfrm>
          <a:prstGeom prst="rect">
            <a:avLst/>
          </a:prstGeom>
          <a:noFill/>
        </p:spPr>
        <p:txBody>
          <a:bodyPr wrap="square" rtlCol="0">
            <a:spAutoFit/>
          </a:bodyPr>
          <a:lstStyle/>
          <a:p>
            <a:pPr algn="just"/>
            <a:r>
              <a:rPr lang="en-US" dirty="0"/>
              <a:t>Predictive maintenance techniques are designed to help determine the condition of equipment estimate when maintenance should be performed¹.</a:t>
            </a:r>
          </a:p>
          <a:p>
            <a:pPr algn="just"/>
            <a:endParaRPr lang="en-US" dirty="0"/>
          </a:p>
          <a:p>
            <a:pPr algn="just"/>
            <a:r>
              <a:rPr lang="en-US" dirty="0"/>
              <a:t>Predictive maintenance uses historical and real-time data from various parts of machine operation to anticipate problems before they happen.</a:t>
            </a:r>
          </a:p>
          <a:p>
            <a:pPr algn="just"/>
            <a:endParaRPr lang="en-US" dirty="0"/>
          </a:p>
          <a:p>
            <a:pPr algn="just"/>
            <a:r>
              <a:rPr lang="en-US" dirty="0"/>
              <a:t>Advantages of Predictive maintenance</a:t>
            </a:r>
          </a:p>
          <a:p>
            <a:pPr marL="742950" lvl="1" indent="-285750" algn="just">
              <a:buFont typeface="Wingdings" panose="05000000000000000000" pitchFamily="2" charset="2"/>
              <a:buChar char="v"/>
            </a:pPr>
            <a:r>
              <a:rPr lang="en-US" dirty="0"/>
              <a:t>Production hours lost due to maintenance</a:t>
            </a:r>
          </a:p>
          <a:p>
            <a:pPr marL="742950" lvl="1" indent="-285750" algn="just">
              <a:buFont typeface="Wingdings" panose="05000000000000000000" pitchFamily="2" charset="2"/>
              <a:buChar char="v"/>
            </a:pPr>
            <a:r>
              <a:rPr lang="en-US" dirty="0"/>
              <a:t>Cost of spare parts and supplies</a:t>
            </a:r>
          </a:p>
          <a:p>
            <a:pPr marL="742950" lvl="1" indent="-285750" algn="just">
              <a:buFont typeface="Wingdings" panose="05000000000000000000" pitchFamily="2" charset="2"/>
              <a:buChar char="v"/>
            </a:pPr>
            <a:r>
              <a:rPr lang="en-US" dirty="0"/>
              <a:t>Time the equipment is being maintained</a:t>
            </a:r>
          </a:p>
          <a:p>
            <a:pPr marL="742950" lvl="1" indent="-285750" algn="just">
              <a:buFont typeface="Wingdings" panose="05000000000000000000" pitchFamily="2" charset="2"/>
              <a:buChar char="v"/>
            </a:pPr>
            <a:endParaRPr lang="en-US" dirty="0"/>
          </a:p>
          <a:p>
            <a:pPr algn="just"/>
            <a:r>
              <a:rPr lang="en-US" dirty="0"/>
              <a:t>Predictive maintenance seeks to define the best time to do work on an asset so maintenance frequency is as low as possible and reliability is as high as possible without unnecessary costs.</a:t>
            </a:r>
          </a:p>
        </p:txBody>
      </p:sp>
      <p:sp>
        <p:nvSpPr>
          <p:cNvPr id="5" name="Footer Placeholder 4">
            <a:extLst>
              <a:ext uri="{FF2B5EF4-FFF2-40B4-BE49-F238E27FC236}">
                <a16:creationId xmlns:a16="http://schemas.microsoft.com/office/drawing/2014/main" id="{003261B4-ECD1-4504-B1BC-71209ED7D31F}"/>
              </a:ext>
            </a:extLst>
          </p:cNvPr>
          <p:cNvSpPr>
            <a:spLocks noGrp="1"/>
          </p:cNvSpPr>
          <p:nvPr>
            <p:ph type="ftr" sz="quarter" idx="11"/>
          </p:nvPr>
        </p:nvSpPr>
        <p:spPr/>
        <p:txBody>
          <a:bodyPr/>
          <a:lstStyle/>
          <a:p>
            <a:r>
              <a:rPr lang="en-US" dirty="0"/>
              <a:t>1. Internet</a:t>
            </a:r>
          </a:p>
        </p:txBody>
      </p:sp>
      <p:pic>
        <p:nvPicPr>
          <p:cNvPr id="7" name="Picture 6">
            <a:extLst>
              <a:ext uri="{FF2B5EF4-FFF2-40B4-BE49-F238E27FC236}">
                <a16:creationId xmlns:a16="http://schemas.microsoft.com/office/drawing/2014/main" id="{4D968A4C-97E3-4B75-BCEA-666751DA8B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74590" y="809625"/>
            <a:ext cx="5943600" cy="5238750"/>
          </a:xfrm>
          <a:prstGeom prst="rect">
            <a:avLst/>
          </a:prstGeom>
        </p:spPr>
      </p:pic>
    </p:spTree>
    <p:extLst>
      <p:ext uri="{BB962C8B-B14F-4D97-AF65-F5344CB8AC3E}">
        <p14:creationId xmlns:p14="http://schemas.microsoft.com/office/powerpoint/2010/main" val="2065808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2C2DA-3125-47E0-8E80-B6C83D0D679B}"/>
              </a:ext>
            </a:extLst>
          </p:cNvPr>
          <p:cNvSpPr>
            <a:spLocks noGrp="1"/>
          </p:cNvSpPr>
          <p:nvPr>
            <p:ph type="title"/>
          </p:nvPr>
        </p:nvSpPr>
        <p:spPr/>
        <p:txBody>
          <a:bodyPr/>
          <a:lstStyle/>
          <a:p>
            <a:r>
              <a:rPr lang="en-US" dirty="0"/>
              <a:t>Need for predictive maintenance in Aircraft Engine</a:t>
            </a:r>
          </a:p>
        </p:txBody>
      </p:sp>
      <p:sp>
        <p:nvSpPr>
          <p:cNvPr id="3" name="Content Placeholder 2">
            <a:extLst>
              <a:ext uri="{FF2B5EF4-FFF2-40B4-BE49-F238E27FC236}">
                <a16:creationId xmlns:a16="http://schemas.microsoft.com/office/drawing/2014/main" id="{3ABB71DB-D631-4EB5-A076-A010F4A3BD50}"/>
              </a:ext>
            </a:extLst>
          </p:cNvPr>
          <p:cNvSpPr>
            <a:spLocks noGrp="1"/>
          </p:cNvSpPr>
          <p:nvPr>
            <p:ph idx="1"/>
          </p:nvPr>
        </p:nvSpPr>
        <p:spPr/>
        <p:txBody>
          <a:bodyPr>
            <a:normAutofit/>
          </a:bodyPr>
          <a:lstStyle/>
          <a:p>
            <a:pPr marL="201168" lvl="1" indent="0">
              <a:buNone/>
            </a:pPr>
            <a:r>
              <a:rPr lang="en-US" sz="3000" dirty="0"/>
              <a:t> </a:t>
            </a:r>
          </a:p>
          <a:p>
            <a:pPr lvl="1" algn="just">
              <a:buFont typeface="Wingdings" panose="05000000000000000000" pitchFamily="2" charset="2"/>
              <a:buChar char="Ø"/>
            </a:pPr>
            <a:r>
              <a:rPr lang="en-US" sz="3000" dirty="0"/>
              <a:t>Operational safety improvements</a:t>
            </a:r>
          </a:p>
          <a:p>
            <a:pPr lvl="1" algn="just">
              <a:buFont typeface="Wingdings" panose="05000000000000000000" pitchFamily="2" charset="2"/>
              <a:buChar char="Ø"/>
            </a:pPr>
            <a:r>
              <a:rPr lang="en-US" sz="3000" dirty="0"/>
              <a:t> Increasing equipment usage</a:t>
            </a:r>
          </a:p>
          <a:p>
            <a:pPr lvl="1" algn="just">
              <a:buFont typeface="Wingdings" panose="05000000000000000000" pitchFamily="2" charset="2"/>
              <a:buChar char="Ø"/>
            </a:pPr>
            <a:r>
              <a:rPr lang="en-US" sz="3000" dirty="0"/>
              <a:t> Avoiding unscheduled maintenance</a:t>
            </a:r>
          </a:p>
          <a:p>
            <a:pPr lvl="1" algn="just">
              <a:buFont typeface="Wingdings" panose="05000000000000000000" pitchFamily="2" charset="2"/>
              <a:buChar char="Ø"/>
            </a:pPr>
            <a:r>
              <a:rPr lang="en-US" sz="3000" dirty="0"/>
              <a:t> Change operational characteristics (such as load) which in turn may prolong the life of the component. </a:t>
            </a:r>
          </a:p>
        </p:txBody>
      </p:sp>
    </p:spTree>
    <p:extLst>
      <p:ext uri="{BB962C8B-B14F-4D97-AF65-F5344CB8AC3E}">
        <p14:creationId xmlns:p14="http://schemas.microsoft.com/office/powerpoint/2010/main" val="4034745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E9B23C3-5707-4D97-8367-13FCED736C4C}"/>
              </a:ext>
            </a:extLst>
          </p:cNvPr>
          <p:cNvSpPr txBox="1"/>
          <p:nvPr/>
        </p:nvSpPr>
        <p:spPr>
          <a:xfrm>
            <a:off x="672861" y="448574"/>
            <a:ext cx="7039154" cy="707886"/>
          </a:xfrm>
          <a:prstGeom prst="rect">
            <a:avLst/>
          </a:prstGeom>
          <a:noFill/>
        </p:spPr>
        <p:txBody>
          <a:bodyPr wrap="square" rtlCol="0">
            <a:spAutoFit/>
          </a:bodyPr>
          <a:lstStyle/>
          <a:p>
            <a:r>
              <a:rPr lang="en-US" sz="4000" u="sng" dirty="0"/>
              <a:t>Data Source</a:t>
            </a:r>
          </a:p>
        </p:txBody>
      </p:sp>
      <p:pic>
        <p:nvPicPr>
          <p:cNvPr id="7" name="Picture 6">
            <a:extLst>
              <a:ext uri="{FF2B5EF4-FFF2-40B4-BE49-F238E27FC236}">
                <a16:creationId xmlns:a16="http://schemas.microsoft.com/office/drawing/2014/main" id="{ADA235A7-1E3C-45EB-8F0C-721805C625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861" y="1470804"/>
            <a:ext cx="4839419" cy="4572000"/>
          </a:xfrm>
          <a:prstGeom prst="rect">
            <a:avLst/>
          </a:prstGeom>
        </p:spPr>
      </p:pic>
      <p:sp>
        <p:nvSpPr>
          <p:cNvPr id="8" name="TextBox 7">
            <a:extLst>
              <a:ext uri="{FF2B5EF4-FFF2-40B4-BE49-F238E27FC236}">
                <a16:creationId xmlns:a16="http://schemas.microsoft.com/office/drawing/2014/main" id="{0969CA9D-BC50-4272-8CBB-6DAF27661EF6}"/>
              </a:ext>
            </a:extLst>
          </p:cNvPr>
          <p:cNvSpPr txBox="1"/>
          <p:nvPr/>
        </p:nvSpPr>
        <p:spPr>
          <a:xfrm>
            <a:off x="5512280" y="1286138"/>
            <a:ext cx="5512278" cy="1323439"/>
          </a:xfrm>
          <a:prstGeom prst="rect">
            <a:avLst/>
          </a:prstGeom>
          <a:noFill/>
        </p:spPr>
        <p:txBody>
          <a:bodyPr wrap="square" rtlCol="0">
            <a:spAutoFit/>
          </a:bodyPr>
          <a:lstStyle/>
          <a:p>
            <a:pPr algn="just"/>
            <a:r>
              <a:rPr lang="en-US" sz="2000" dirty="0"/>
              <a:t>Damage Propagation Modeling for Aircraft Engine Run-to-Failure Simulation – 2008 PROGNOSTICS AND HEALTH MANAGEMENT</a:t>
            </a:r>
          </a:p>
          <a:p>
            <a:endParaRPr lang="en-US" sz="2000" dirty="0"/>
          </a:p>
        </p:txBody>
      </p:sp>
      <p:sp>
        <p:nvSpPr>
          <p:cNvPr id="9" name="TextBox 8">
            <a:extLst>
              <a:ext uri="{FF2B5EF4-FFF2-40B4-BE49-F238E27FC236}">
                <a16:creationId xmlns:a16="http://schemas.microsoft.com/office/drawing/2014/main" id="{A07E7854-6F7F-477C-8F5E-4D501BED959C}"/>
              </a:ext>
            </a:extLst>
          </p:cNvPr>
          <p:cNvSpPr txBox="1"/>
          <p:nvPr/>
        </p:nvSpPr>
        <p:spPr>
          <a:xfrm>
            <a:off x="6216770" y="3244334"/>
            <a:ext cx="5213230" cy="2031325"/>
          </a:xfrm>
          <a:prstGeom prst="rect">
            <a:avLst/>
          </a:prstGeom>
          <a:noFill/>
        </p:spPr>
        <p:txBody>
          <a:bodyPr wrap="square" rtlCol="0">
            <a:spAutoFit/>
          </a:bodyPr>
          <a:lstStyle/>
          <a:p>
            <a:pPr marL="285750" indent="-285750" algn="just">
              <a:buFont typeface="Arial" panose="020B0604020202020204" pitchFamily="34" charset="0"/>
              <a:buChar char="•"/>
            </a:pPr>
            <a:r>
              <a:rPr lang="en-US" dirty="0"/>
              <a:t>The datasets are unlabeled containing 4 different subsets of train and test files</a:t>
            </a:r>
          </a:p>
          <a:p>
            <a:pPr marL="285750" indent="-285750" algn="just">
              <a:buFont typeface="Arial" panose="020B0604020202020204" pitchFamily="34" charset="0"/>
              <a:buChar char="•"/>
            </a:pPr>
            <a:r>
              <a:rPr lang="en-US" dirty="0"/>
              <a:t>Each subset is simulated for a different condition</a:t>
            </a:r>
          </a:p>
          <a:p>
            <a:pPr marL="285750" indent="-285750" algn="just">
              <a:buFont typeface="Arial" panose="020B0604020202020204" pitchFamily="34" charset="0"/>
              <a:buChar char="•"/>
            </a:pPr>
            <a:r>
              <a:rPr lang="en-US" dirty="0"/>
              <a:t>Training set contains 20631 rows of data from 100 engines</a:t>
            </a:r>
          </a:p>
          <a:p>
            <a:pPr marL="285750" indent="-285750" algn="just">
              <a:buFont typeface="Arial" panose="020B0604020202020204" pitchFamily="34" charset="0"/>
              <a:buChar char="•"/>
            </a:pPr>
            <a:r>
              <a:rPr lang="en-US" dirty="0"/>
              <a:t>Test Data has 16596 rows of data.</a:t>
            </a:r>
          </a:p>
          <a:p>
            <a:pPr marL="285750" indent="-285750">
              <a:buFont typeface="Arial" panose="020B0604020202020204" pitchFamily="34" charset="0"/>
              <a:buChar char="•"/>
            </a:pPr>
            <a:endParaRPr lang="en-US" dirty="0"/>
          </a:p>
        </p:txBody>
      </p:sp>
      <p:sp>
        <p:nvSpPr>
          <p:cNvPr id="2" name="Footer Placeholder 1">
            <a:extLst>
              <a:ext uri="{FF2B5EF4-FFF2-40B4-BE49-F238E27FC236}">
                <a16:creationId xmlns:a16="http://schemas.microsoft.com/office/drawing/2014/main" id="{9C2973E2-C225-4982-8E16-919F9AB41FA3}"/>
              </a:ext>
            </a:extLst>
          </p:cNvPr>
          <p:cNvSpPr>
            <a:spLocks noGrp="1"/>
          </p:cNvSpPr>
          <p:nvPr>
            <p:ph type="ftr" sz="quarter" idx="11"/>
          </p:nvPr>
        </p:nvSpPr>
        <p:spPr/>
        <p:txBody>
          <a:bodyPr/>
          <a:lstStyle/>
          <a:p>
            <a:r>
              <a:rPr lang="en-US" dirty="0"/>
              <a:t>1.https://ti.arc.nasa.gov/tech/dash/groups/pcoe/prognostic-data-repository/</a:t>
            </a:r>
          </a:p>
        </p:txBody>
      </p:sp>
    </p:spTree>
    <p:extLst>
      <p:ext uri="{BB962C8B-B14F-4D97-AF65-F5344CB8AC3E}">
        <p14:creationId xmlns:p14="http://schemas.microsoft.com/office/powerpoint/2010/main" val="6014263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CDE4742-9BDC-4482-A114-766F54F04C52}"/>
              </a:ext>
            </a:extLst>
          </p:cNvPr>
          <p:cNvSpPr txBox="1"/>
          <p:nvPr/>
        </p:nvSpPr>
        <p:spPr>
          <a:xfrm>
            <a:off x="552092" y="1527072"/>
            <a:ext cx="6176512" cy="3693319"/>
          </a:xfrm>
          <a:prstGeom prst="rect">
            <a:avLst/>
          </a:prstGeom>
          <a:noFill/>
        </p:spPr>
        <p:txBody>
          <a:bodyPr wrap="square" rtlCol="0">
            <a:spAutoFit/>
          </a:bodyPr>
          <a:lstStyle/>
          <a:p>
            <a:pPr algn="just"/>
            <a:r>
              <a:rPr lang="en-US" dirty="0"/>
              <a:t>Commercial Modular Aero Propulsion System Simulation</a:t>
            </a:r>
          </a:p>
          <a:p>
            <a:pPr algn="just"/>
            <a:endParaRPr lang="en-US" dirty="0"/>
          </a:p>
          <a:p>
            <a:pPr marL="285750" indent="-285750" algn="just">
              <a:buFont typeface="Arial" panose="020B0604020202020204" pitchFamily="34" charset="0"/>
              <a:buChar char="•"/>
            </a:pPr>
            <a:r>
              <a:rPr lang="en-US" dirty="0"/>
              <a:t>C-MAPSS is a tool for simulating a realistic large commercial turbofan engine. </a:t>
            </a:r>
          </a:p>
          <a:p>
            <a:pPr marL="285750" indent="-285750" algn="just">
              <a:buFont typeface="Arial" panose="020B0604020202020204" pitchFamily="34" charset="0"/>
              <a:buChar char="•"/>
            </a:pPr>
            <a:r>
              <a:rPr lang="en-US" dirty="0"/>
              <a:t>The software is coded in the MATLAB® and Simulink® environment, and includes a number of editable input parameters that allow the user to enter specific values of his/her own choice regarding operational profile, closed-loop controllers, environmental conditions, etc.</a:t>
            </a:r>
          </a:p>
          <a:p>
            <a:pPr marL="285750" indent="-285750" algn="just">
              <a:buFont typeface="Arial" panose="020B0604020202020204" pitchFamily="34" charset="0"/>
              <a:buChar char="•"/>
            </a:pPr>
            <a:r>
              <a:rPr lang="en-US" dirty="0"/>
              <a:t>The inputs include fuel flow and a set of 13 health-parameter inputs that allow the user to simulate the effects of faults and deterioration in any of the engine’s five rotating components (Fan, LPC, HPC, HPT, and LPT)</a:t>
            </a:r>
          </a:p>
        </p:txBody>
      </p:sp>
      <p:pic>
        <p:nvPicPr>
          <p:cNvPr id="4" name="Picture 3">
            <a:extLst>
              <a:ext uri="{FF2B5EF4-FFF2-40B4-BE49-F238E27FC236}">
                <a16:creationId xmlns:a16="http://schemas.microsoft.com/office/drawing/2014/main" id="{DACF4A2E-9B83-480A-BAC8-13845653624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28604" y="741872"/>
            <a:ext cx="4494362" cy="5175849"/>
          </a:xfrm>
          <a:prstGeom prst="rect">
            <a:avLst/>
          </a:prstGeom>
        </p:spPr>
      </p:pic>
      <p:sp>
        <p:nvSpPr>
          <p:cNvPr id="5" name="TextBox 4">
            <a:extLst>
              <a:ext uri="{FF2B5EF4-FFF2-40B4-BE49-F238E27FC236}">
                <a16:creationId xmlns:a16="http://schemas.microsoft.com/office/drawing/2014/main" id="{A6DEA608-8B85-4B10-91EE-71B1B9B63CA1}"/>
              </a:ext>
            </a:extLst>
          </p:cNvPr>
          <p:cNvSpPr txBox="1"/>
          <p:nvPr/>
        </p:nvSpPr>
        <p:spPr>
          <a:xfrm>
            <a:off x="552092" y="466220"/>
            <a:ext cx="3302507" cy="630942"/>
          </a:xfrm>
          <a:prstGeom prst="rect">
            <a:avLst/>
          </a:prstGeom>
          <a:noFill/>
        </p:spPr>
        <p:txBody>
          <a:bodyPr wrap="none" rtlCol="0">
            <a:spAutoFit/>
          </a:bodyPr>
          <a:lstStyle/>
          <a:p>
            <a:r>
              <a:rPr lang="en-US" sz="3500" u="sng" dirty="0"/>
              <a:t>Data Generation</a:t>
            </a:r>
          </a:p>
        </p:txBody>
      </p:sp>
    </p:spTree>
    <p:extLst>
      <p:ext uri="{BB962C8B-B14F-4D97-AF65-F5344CB8AC3E}">
        <p14:creationId xmlns:p14="http://schemas.microsoft.com/office/powerpoint/2010/main" val="1694000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845388" y="439947"/>
            <a:ext cx="3453831" cy="630942"/>
          </a:xfrm>
          <a:prstGeom prst="rect">
            <a:avLst/>
          </a:prstGeom>
          <a:noFill/>
        </p:spPr>
        <p:txBody>
          <a:bodyPr wrap="none" rtlCol="0">
            <a:spAutoFit/>
          </a:bodyPr>
          <a:lstStyle/>
          <a:p>
            <a:r>
              <a:rPr lang="en-US" sz="3500" u="sng" dirty="0"/>
              <a:t>Feature selection</a:t>
            </a:r>
          </a:p>
        </p:txBody>
      </p:sp>
      <p:pic>
        <p:nvPicPr>
          <p:cNvPr id="5" name="Picture 4">
            <a:extLst>
              <a:ext uri="{FF2B5EF4-FFF2-40B4-BE49-F238E27FC236}">
                <a16:creationId xmlns:a16="http://schemas.microsoft.com/office/drawing/2014/main" id="{81D5FEDC-F193-473E-AEF2-6CB630A3297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72861" y="1173192"/>
            <a:ext cx="7228936" cy="5158596"/>
          </a:xfrm>
          <a:prstGeom prst="rect">
            <a:avLst/>
          </a:prstGeom>
        </p:spPr>
      </p:pic>
      <p:sp>
        <p:nvSpPr>
          <p:cNvPr id="6" name="TextBox 5">
            <a:extLst>
              <a:ext uri="{FF2B5EF4-FFF2-40B4-BE49-F238E27FC236}">
                <a16:creationId xmlns:a16="http://schemas.microsoft.com/office/drawing/2014/main" id="{9C3B63DE-EE5C-4EDA-88A3-205FBE105FE6}"/>
              </a:ext>
            </a:extLst>
          </p:cNvPr>
          <p:cNvSpPr txBox="1"/>
          <p:nvPr/>
        </p:nvSpPr>
        <p:spPr>
          <a:xfrm>
            <a:off x="7901797" y="1337094"/>
            <a:ext cx="3554082" cy="4339650"/>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Here we have boxplot of all sensor measurement of training dataset plotted together.</a:t>
            </a:r>
          </a:p>
          <a:p>
            <a:pPr marL="285750" indent="-285750" algn="just">
              <a:buFont typeface="Arial" panose="020B0604020202020204" pitchFamily="34" charset="0"/>
              <a:buChar char="•"/>
            </a:pPr>
            <a:r>
              <a:rPr lang="en-US" sz="2300" dirty="0"/>
              <a:t>As we can observe some of the metrics are constant like Condition-3, T2, P2 and etc.,</a:t>
            </a:r>
          </a:p>
          <a:p>
            <a:pPr marL="285750" indent="-285750" algn="just">
              <a:buFont typeface="Arial" panose="020B0604020202020204" pitchFamily="34" charset="0"/>
              <a:buChar char="•"/>
            </a:pPr>
            <a:r>
              <a:rPr lang="en-US" sz="2300" dirty="0"/>
              <a:t>This content metrics don’t give us relevant information so we can eliminate/drop them. </a:t>
            </a:r>
          </a:p>
        </p:txBody>
      </p:sp>
    </p:spTree>
    <p:extLst>
      <p:ext uri="{BB962C8B-B14F-4D97-AF65-F5344CB8AC3E}">
        <p14:creationId xmlns:p14="http://schemas.microsoft.com/office/powerpoint/2010/main" val="18738537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845388" y="439947"/>
            <a:ext cx="4500591" cy="630942"/>
          </a:xfrm>
          <a:prstGeom prst="rect">
            <a:avLst/>
          </a:prstGeom>
          <a:noFill/>
        </p:spPr>
        <p:txBody>
          <a:bodyPr wrap="none" rtlCol="0">
            <a:spAutoFit/>
          </a:bodyPr>
          <a:lstStyle/>
          <a:p>
            <a:r>
              <a:rPr lang="en-US" sz="3500" u="sng" dirty="0"/>
              <a:t>Feature selection cont.</a:t>
            </a:r>
          </a:p>
        </p:txBody>
      </p:sp>
      <p:pic>
        <p:nvPicPr>
          <p:cNvPr id="5" name="Picture 4">
            <a:extLst>
              <a:ext uri="{FF2B5EF4-FFF2-40B4-BE49-F238E27FC236}">
                <a16:creationId xmlns:a16="http://schemas.microsoft.com/office/drawing/2014/main" id="{81D5FEDC-F193-473E-AEF2-6CB630A3297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66158" y="1173192"/>
            <a:ext cx="6771735" cy="5158596"/>
          </a:xfrm>
          <a:prstGeom prst="rect">
            <a:avLst/>
          </a:prstGeom>
        </p:spPr>
      </p:pic>
      <p:sp>
        <p:nvSpPr>
          <p:cNvPr id="6" name="TextBox 5">
            <a:extLst>
              <a:ext uri="{FF2B5EF4-FFF2-40B4-BE49-F238E27FC236}">
                <a16:creationId xmlns:a16="http://schemas.microsoft.com/office/drawing/2014/main" id="{9C3B63DE-EE5C-4EDA-88A3-205FBE105FE6}"/>
              </a:ext>
            </a:extLst>
          </p:cNvPr>
          <p:cNvSpPr txBox="1"/>
          <p:nvPr/>
        </p:nvSpPr>
        <p:spPr>
          <a:xfrm>
            <a:off x="7901797" y="1337094"/>
            <a:ext cx="3554082" cy="3631763"/>
          </a:xfrm>
          <a:prstGeom prst="rect">
            <a:avLst/>
          </a:prstGeom>
          <a:noFill/>
        </p:spPr>
        <p:txBody>
          <a:bodyPr wrap="square" rtlCol="0">
            <a:spAutoFit/>
          </a:bodyPr>
          <a:lstStyle/>
          <a:p>
            <a:pPr marL="285750" indent="-285750" algn="just">
              <a:buFont typeface="Arial" panose="020B0604020202020204" pitchFamily="34" charset="0"/>
              <a:buChar char="•"/>
            </a:pPr>
            <a:r>
              <a:rPr lang="en-US" sz="2300" dirty="0"/>
              <a:t>Here we have distribution plot of both training and test data.</a:t>
            </a:r>
          </a:p>
          <a:p>
            <a:pPr marL="285750" indent="-285750" algn="just">
              <a:buFont typeface="Arial" panose="020B0604020202020204" pitchFamily="34" charset="0"/>
              <a:buChar char="•"/>
            </a:pPr>
            <a:r>
              <a:rPr lang="en-US" sz="2300" dirty="0"/>
              <a:t>The metrics which doesn’t give necessary information are dropped.</a:t>
            </a:r>
          </a:p>
          <a:p>
            <a:pPr marL="285750" indent="-285750" algn="just">
              <a:buFont typeface="Arial" panose="020B0604020202020204" pitchFamily="34" charset="0"/>
              <a:buChar char="•"/>
            </a:pPr>
            <a:r>
              <a:rPr lang="en-US" sz="2300" dirty="0"/>
              <a:t> we can see both training(Blue) and test data have a very similar spread.</a:t>
            </a:r>
          </a:p>
        </p:txBody>
      </p:sp>
    </p:spTree>
    <p:extLst>
      <p:ext uri="{BB962C8B-B14F-4D97-AF65-F5344CB8AC3E}">
        <p14:creationId xmlns:p14="http://schemas.microsoft.com/office/powerpoint/2010/main" val="2926113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113CF1-2354-4CAD-973C-E25DD4C05F1D}"/>
              </a:ext>
            </a:extLst>
          </p:cNvPr>
          <p:cNvSpPr txBox="1"/>
          <p:nvPr/>
        </p:nvSpPr>
        <p:spPr>
          <a:xfrm>
            <a:off x="845388" y="439947"/>
            <a:ext cx="5329921" cy="630942"/>
          </a:xfrm>
          <a:prstGeom prst="rect">
            <a:avLst/>
          </a:prstGeom>
          <a:noFill/>
        </p:spPr>
        <p:txBody>
          <a:bodyPr wrap="none" rtlCol="0">
            <a:spAutoFit/>
          </a:bodyPr>
          <a:lstStyle/>
          <a:p>
            <a:r>
              <a:rPr lang="en-US" sz="3500" u="sng" dirty="0"/>
              <a:t>Remaining Useful Life(RUL)</a:t>
            </a:r>
          </a:p>
        </p:txBody>
      </p:sp>
      <p:pic>
        <p:nvPicPr>
          <p:cNvPr id="5" name="Picture 4">
            <a:extLst>
              <a:ext uri="{FF2B5EF4-FFF2-40B4-BE49-F238E27FC236}">
                <a16:creationId xmlns:a16="http://schemas.microsoft.com/office/drawing/2014/main" id="{81D5FEDC-F193-473E-AEF2-6CB630A3297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98739" y="1070889"/>
            <a:ext cx="6728603" cy="5347164"/>
          </a:xfrm>
          <a:prstGeom prst="rect">
            <a:avLst/>
          </a:prstGeom>
        </p:spPr>
      </p:pic>
      <p:sp>
        <p:nvSpPr>
          <p:cNvPr id="6" name="TextBox 5">
            <a:extLst>
              <a:ext uri="{FF2B5EF4-FFF2-40B4-BE49-F238E27FC236}">
                <a16:creationId xmlns:a16="http://schemas.microsoft.com/office/drawing/2014/main" id="{9C3B63DE-EE5C-4EDA-88A3-205FBE105FE6}"/>
              </a:ext>
            </a:extLst>
          </p:cNvPr>
          <p:cNvSpPr txBox="1"/>
          <p:nvPr/>
        </p:nvSpPr>
        <p:spPr>
          <a:xfrm>
            <a:off x="7660257" y="1302588"/>
            <a:ext cx="3554082" cy="692497"/>
          </a:xfrm>
          <a:prstGeom prst="rect">
            <a:avLst/>
          </a:prstGeom>
          <a:noFill/>
        </p:spPr>
        <p:txBody>
          <a:bodyPr wrap="square" rtlCol="0">
            <a:spAutoFit/>
          </a:bodyPr>
          <a:lstStyle/>
          <a:p>
            <a:pPr marL="285750" indent="-285750">
              <a:buFont typeface="Arial" panose="020B0604020202020204" pitchFamily="34" charset="0"/>
              <a:buChar char="•"/>
            </a:pPr>
            <a:r>
              <a:rPr lang="en-US" sz="2300" dirty="0"/>
              <a:t>RUL is calculated as,</a:t>
            </a:r>
          </a:p>
          <a:p>
            <a:pPr lvl="1"/>
            <a:r>
              <a:rPr lang="en-US" sz="1600" dirty="0"/>
              <a:t>RUL= Max_Cycles – Current Cycle</a:t>
            </a:r>
          </a:p>
        </p:txBody>
      </p:sp>
      <p:sp>
        <p:nvSpPr>
          <p:cNvPr id="3" name="TextBox 2">
            <a:extLst>
              <a:ext uri="{FF2B5EF4-FFF2-40B4-BE49-F238E27FC236}">
                <a16:creationId xmlns:a16="http://schemas.microsoft.com/office/drawing/2014/main" id="{94446B11-D741-428C-AAB7-47BA4917CC72}"/>
              </a:ext>
            </a:extLst>
          </p:cNvPr>
          <p:cNvSpPr txBox="1"/>
          <p:nvPr/>
        </p:nvSpPr>
        <p:spPr>
          <a:xfrm>
            <a:off x="7829209" y="2510286"/>
            <a:ext cx="4066617" cy="2308324"/>
          </a:xfrm>
          <a:prstGeom prst="rect">
            <a:avLst/>
          </a:prstGeom>
          <a:noFill/>
        </p:spPr>
        <p:txBody>
          <a:bodyPr wrap="square" rtlCol="0">
            <a:spAutoFit/>
          </a:bodyPr>
          <a:lstStyle/>
          <a:p>
            <a:pPr algn="just"/>
            <a:r>
              <a:rPr lang="en-US" dirty="0"/>
              <a:t>We can see from the correlation plot that RUL has strong negative correlation between many of the metrics, meaning has the sensor reading increases the RUL decreases or vice versa.</a:t>
            </a:r>
          </a:p>
          <a:p>
            <a:pPr algn="just"/>
            <a:r>
              <a:rPr lang="en-US" dirty="0"/>
              <a:t>Which further confirms the engine is prone to failure at high critical values of temperature and pressure.</a:t>
            </a:r>
          </a:p>
        </p:txBody>
      </p:sp>
    </p:spTree>
    <p:extLst>
      <p:ext uri="{BB962C8B-B14F-4D97-AF65-F5344CB8AC3E}">
        <p14:creationId xmlns:p14="http://schemas.microsoft.com/office/powerpoint/2010/main" val="3144092382"/>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{10D25CBA-1978-43AD-AB79-F8338AA65808}tf56160789_win32</Template>
  <TotalTime>452</TotalTime>
  <Words>954</Words>
  <Application>Microsoft Office PowerPoint</Application>
  <PresentationFormat>Widescreen</PresentationFormat>
  <Paragraphs>96</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-apple-system</vt:lpstr>
      <vt:lpstr>Arial</vt:lpstr>
      <vt:lpstr>Bookman Old Style</vt:lpstr>
      <vt:lpstr>Calibri</vt:lpstr>
      <vt:lpstr>Franklin Gothic Book</vt:lpstr>
      <vt:lpstr>Wingdings</vt:lpstr>
      <vt:lpstr>1_RetrospectVTI</vt:lpstr>
      <vt:lpstr>Predictive Maintenance of Aircraft Engine</vt:lpstr>
      <vt:lpstr>PowerPoint Presentation</vt:lpstr>
      <vt:lpstr>Predictive Maintenance</vt:lpstr>
      <vt:lpstr>Need for predictive maintenance in Aircraft Engine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Maintenance of Aircraft Engine</dc:title>
  <dc:creator>Raja M</dc:creator>
  <cp:lastModifiedBy>Raja M</cp:lastModifiedBy>
  <cp:revision>18</cp:revision>
  <dcterms:created xsi:type="dcterms:W3CDTF">2021-12-06T23:06:21Z</dcterms:created>
  <dcterms:modified xsi:type="dcterms:W3CDTF">2021-12-12T14:20:21Z</dcterms:modified>
</cp:coreProperties>
</file>

<file path=docProps/thumbnail.jpeg>
</file>